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5.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6.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7.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9" r:id="rId4"/>
    <p:sldMasterId id="2147483792" r:id="rId5"/>
    <p:sldMasterId id="2147483813" r:id="rId6"/>
    <p:sldMasterId id="2147483833" r:id="rId7"/>
    <p:sldMasterId id="2147483840" r:id="rId8"/>
    <p:sldMasterId id="2147483858" r:id="rId9"/>
    <p:sldMasterId id="2147483895" r:id="rId10"/>
    <p:sldMasterId id="2147483916" r:id="rId11"/>
  </p:sldMasterIdLst>
  <p:notesMasterIdLst>
    <p:notesMasterId r:id="rId27"/>
  </p:notesMasterIdLst>
  <p:handoutMasterIdLst>
    <p:handoutMasterId r:id="rId28"/>
  </p:handoutMasterIdLst>
  <p:sldIdLst>
    <p:sldId id="305" r:id="rId12"/>
    <p:sldId id="349" r:id="rId13"/>
    <p:sldId id="273" r:id="rId14"/>
    <p:sldId id="350" r:id="rId15"/>
    <p:sldId id="351" r:id="rId16"/>
    <p:sldId id="286" r:id="rId17"/>
    <p:sldId id="287" r:id="rId18"/>
    <p:sldId id="307" r:id="rId19"/>
    <p:sldId id="306" r:id="rId20"/>
    <p:sldId id="352" r:id="rId21"/>
    <p:sldId id="353" r:id="rId22"/>
    <p:sldId id="354" r:id="rId23"/>
    <p:sldId id="355" r:id="rId24"/>
    <p:sldId id="356" r:id="rId25"/>
    <p:sldId id="308" r:id="rId26"/>
  </p:sldIdLst>
  <p:sldSz cx="12192000" cy="6858000"/>
  <p:notesSz cx="6718300" cy="9855200"/>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extLst>
    <p:ext uri="{EFAFB233-063F-42B5-8137-9DF3F51BA10A}">
      <p15:sldGuideLst xmlns:p15="http://schemas.microsoft.com/office/powerpoint/2012/main">
        <p15:guide id="1" orient="horz" pos="1253" userDrawn="1">
          <p15:clr>
            <a:srgbClr val="A4A3A4"/>
          </p15:clr>
        </p15:guide>
        <p15:guide id="2" pos="513" userDrawn="1">
          <p15:clr>
            <a:srgbClr val="A4A3A4"/>
          </p15:clr>
        </p15:guide>
      </p15:sldGuideLst>
    </p:ext>
    <p:ext uri="{2D200454-40CA-4A62-9FC3-DE9A4176ACB9}">
      <p15:notesGuideLst xmlns:p15="http://schemas.microsoft.com/office/powerpoint/2012/main">
        <p15:guide id="1" orient="horz" pos="3104" userDrawn="1">
          <p15:clr>
            <a:srgbClr val="A4A3A4"/>
          </p15:clr>
        </p15:guide>
        <p15:guide id="2" pos="211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LY Martina (RTD)" initials="MD" lastIdx="9" clrIdx="0"/>
  <p:cmAuthor id="1" name="CIOS Daniel (GROW)" initials="a" lastIdx="1" clrIdx="1">
    <p:extLst>
      <p:ext uri="{19B8F6BF-5375-455C-9EA6-DF929625EA0E}">
        <p15:presenceInfo xmlns:p15="http://schemas.microsoft.com/office/powerpoint/2012/main" userId="CIOS Daniel (GROW)" providerId="None"/>
      </p:ext>
    </p:extLst>
  </p:cmAuthor>
  <p:cmAuthor id="2" name="CONTE Costanza (REA)" initials="CC(" lastIdx="1" clrIdx="2">
    <p:extLst>
      <p:ext uri="{19B8F6BF-5375-455C-9EA6-DF929625EA0E}">
        <p15:presenceInfo xmlns:p15="http://schemas.microsoft.com/office/powerpoint/2012/main" userId="S-1-5-21-1606980848-2025429265-839522115-12198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494"/>
    <a:srgbClr val="F8A907"/>
    <a:srgbClr val="FFD624"/>
    <a:srgbClr val="3166CF"/>
    <a:srgbClr val="2D5EC1"/>
    <a:srgbClr val="3E6FD2"/>
    <a:srgbClr val="BDDEFF"/>
    <a:srgbClr val="99CCFF"/>
    <a:srgbClr val="808080"/>
    <a:srgbClr val="009F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1210" autoAdjust="0"/>
  </p:normalViewPr>
  <p:slideViewPr>
    <p:cSldViewPr>
      <p:cViewPr varScale="1">
        <p:scale>
          <a:sx n="61" d="100"/>
          <a:sy n="61" d="100"/>
        </p:scale>
        <p:origin x="2394" y="78"/>
      </p:cViewPr>
      <p:guideLst>
        <p:guide orient="horz" pos="1253"/>
        <p:guide pos="513"/>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72" d="100"/>
          <a:sy n="72" d="100"/>
        </p:scale>
        <p:origin x="2628" y="54"/>
      </p:cViewPr>
      <p:guideLst>
        <p:guide orient="horz" pos="3104"/>
        <p:guide pos="211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handoutMaster" Target="handoutMasters/handoutMaster1.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notesMaster" Target="notesMasters/notesMaster1.xml"/><Relationship Id="rId30"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2-03-07T13:43:20.277" idx="1">
    <p:pos x="4404" y="3295"/>
    <p:text>Maybe here you can say something  about the firt cut off date estimates</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11996" cy="493312"/>
          </a:xfrm>
          <a:prstGeom prst="rect">
            <a:avLst/>
          </a:prstGeom>
          <a:noFill/>
          <a:ln w="9525">
            <a:noFill/>
            <a:miter lim="800000"/>
            <a:headEnd/>
            <a:tailEnd/>
          </a:ln>
          <a:effectLst/>
        </p:spPr>
        <p:txBody>
          <a:bodyPr vert="horz" wrap="square" lIns="90608" tIns="45304" rIns="90608" bIns="45304"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3804736" y="0"/>
            <a:ext cx="2911996" cy="493312"/>
          </a:xfrm>
          <a:prstGeom prst="rect">
            <a:avLst/>
          </a:prstGeom>
          <a:noFill/>
          <a:ln w="9525">
            <a:noFill/>
            <a:miter lim="800000"/>
            <a:headEnd/>
            <a:tailEnd/>
          </a:ln>
          <a:effectLst/>
        </p:spPr>
        <p:txBody>
          <a:bodyPr vert="horz" wrap="square" lIns="90608" tIns="45304" rIns="90608" bIns="45304"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0" y="9360313"/>
            <a:ext cx="2911996" cy="493311"/>
          </a:xfrm>
          <a:prstGeom prst="rect">
            <a:avLst/>
          </a:prstGeom>
          <a:noFill/>
          <a:ln w="9525">
            <a:noFill/>
            <a:miter lim="800000"/>
            <a:headEnd/>
            <a:tailEnd/>
          </a:ln>
          <a:effectLst/>
        </p:spPr>
        <p:txBody>
          <a:bodyPr vert="horz" wrap="square" lIns="90608" tIns="45304" rIns="90608" bIns="45304"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3804736" y="9360313"/>
            <a:ext cx="2911996" cy="493311"/>
          </a:xfrm>
          <a:prstGeom prst="rect">
            <a:avLst/>
          </a:prstGeom>
          <a:noFill/>
          <a:ln w="9525">
            <a:noFill/>
            <a:miter lim="800000"/>
            <a:headEnd/>
            <a:tailEnd/>
          </a:ln>
          <a:effectLst/>
        </p:spPr>
        <p:txBody>
          <a:bodyPr vert="horz" wrap="square" lIns="90608" tIns="45304" rIns="90608" bIns="45304" numCol="1" anchor="b" anchorCtr="0" compatLnSpc="1">
            <a:prstTxWarp prst="textNoShape">
              <a:avLst/>
            </a:prstTxWarp>
          </a:bodyPr>
          <a:lstStyle>
            <a:lvl1pPr algn="r">
              <a:defRPr sz="1200" b="0">
                <a:solidFill>
                  <a:schemeClr val="tx1"/>
                </a:solidFill>
                <a:latin typeface="Arial" charset="0"/>
              </a:defRPr>
            </a:lvl1pPr>
          </a:lstStyle>
          <a:p>
            <a:pPr>
              <a:defRPr/>
            </a:pPr>
            <a:fld id="{5EC7A9CE-B5D3-4830-AA57-DD8049CE9F26}" type="slidenum">
              <a:rPr lang="en-GB"/>
              <a:pPr>
                <a:defRPr/>
              </a:pPr>
              <a:t>‹#›</a:t>
            </a:fld>
            <a:endParaRPr lang="en-GB"/>
          </a:p>
        </p:txBody>
      </p:sp>
    </p:spTree>
    <p:extLst>
      <p:ext uri="{BB962C8B-B14F-4D97-AF65-F5344CB8AC3E}">
        <p14:creationId xmlns:p14="http://schemas.microsoft.com/office/powerpoint/2010/main" val="3536766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11996" cy="493312"/>
          </a:xfrm>
          <a:prstGeom prst="rect">
            <a:avLst/>
          </a:prstGeom>
          <a:noFill/>
          <a:ln w="9525">
            <a:noFill/>
            <a:miter lim="800000"/>
            <a:headEnd/>
            <a:tailEnd/>
          </a:ln>
          <a:effectLst/>
        </p:spPr>
        <p:txBody>
          <a:bodyPr vert="horz" wrap="square" lIns="90608" tIns="45304" rIns="90608" bIns="45304"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3804736" y="0"/>
            <a:ext cx="2911996" cy="493312"/>
          </a:xfrm>
          <a:prstGeom prst="rect">
            <a:avLst/>
          </a:prstGeom>
          <a:noFill/>
          <a:ln w="9525">
            <a:noFill/>
            <a:miter lim="800000"/>
            <a:headEnd/>
            <a:tailEnd/>
          </a:ln>
          <a:effectLst/>
        </p:spPr>
        <p:txBody>
          <a:bodyPr vert="horz" wrap="square" lIns="90608" tIns="45304" rIns="90608" bIns="45304"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8196" name="Rectangle 4"/>
          <p:cNvSpPr>
            <a:spLocks noGrp="1" noRot="1" noChangeAspect="1" noChangeArrowheads="1" noTextEdit="1"/>
          </p:cNvSpPr>
          <p:nvPr>
            <p:ph type="sldImg" idx="2"/>
          </p:nvPr>
        </p:nvSpPr>
        <p:spPr bwMode="auto">
          <a:xfrm>
            <a:off x="76200" y="739775"/>
            <a:ext cx="6567488" cy="36957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71516" y="4680945"/>
            <a:ext cx="5375268" cy="4435076"/>
          </a:xfrm>
          <a:prstGeom prst="rect">
            <a:avLst/>
          </a:prstGeom>
          <a:noFill/>
          <a:ln w="9525">
            <a:noFill/>
            <a:miter lim="800000"/>
            <a:headEnd/>
            <a:tailEnd/>
          </a:ln>
          <a:effectLst/>
        </p:spPr>
        <p:txBody>
          <a:bodyPr vert="horz" wrap="square" lIns="90608" tIns="45304" rIns="90608" bIns="45304"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6870" name="Rectangle 6"/>
          <p:cNvSpPr>
            <a:spLocks noGrp="1" noChangeArrowheads="1"/>
          </p:cNvSpPr>
          <p:nvPr>
            <p:ph type="ftr" sz="quarter" idx="4"/>
          </p:nvPr>
        </p:nvSpPr>
        <p:spPr bwMode="auto">
          <a:xfrm>
            <a:off x="0" y="9360313"/>
            <a:ext cx="2911996" cy="493311"/>
          </a:xfrm>
          <a:prstGeom prst="rect">
            <a:avLst/>
          </a:prstGeom>
          <a:noFill/>
          <a:ln w="9525">
            <a:noFill/>
            <a:miter lim="800000"/>
            <a:headEnd/>
            <a:tailEnd/>
          </a:ln>
          <a:effectLst/>
        </p:spPr>
        <p:txBody>
          <a:bodyPr vert="horz" wrap="square" lIns="90608" tIns="45304" rIns="90608" bIns="45304"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3804736" y="9360313"/>
            <a:ext cx="2911996" cy="493311"/>
          </a:xfrm>
          <a:prstGeom prst="rect">
            <a:avLst/>
          </a:prstGeom>
          <a:noFill/>
          <a:ln w="9525">
            <a:noFill/>
            <a:miter lim="800000"/>
            <a:headEnd/>
            <a:tailEnd/>
          </a:ln>
          <a:effectLst/>
        </p:spPr>
        <p:txBody>
          <a:bodyPr vert="horz" wrap="square" lIns="90608" tIns="45304" rIns="90608" bIns="45304" numCol="1" anchor="b" anchorCtr="0" compatLnSpc="1">
            <a:prstTxWarp prst="textNoShape">
              <a:avLst/>
            </a:prstTxWarp>
          </a:bodyPr>
          <a:lstStyle>
            <a:lvl1pPr algn="r">
              <a:defRPr sz="1200" b="0">
                <a:solidFill>
                  <a:schemeClr val="tx1"/>
                </a:solidFill>
                <a:latin typeface="Arial" charset="0"/>
              </a:defRPr>
            </a:lvl1pPr>
          </a:lstStyle>
          <a:p>
            <a:pPr>
              <a:defRPr/>
            </a:pPr>
            <a:fld id="{36441B25-C4D1-47DB-817D-B9C4FC5392FB}" type="slidenum">
              <a:rPr lang="en-GB"/>
              <a:pPr>
                <a:defRPr/>
              </a:pPr>
              <a:t>‹#›</a:t>
            </a:fld>
            <a:endParaRPr lang="en-GB"/>
          </a:p>
        </p:txBody>
      </p:sp>
    </p:spTree>
    <p:extLst>
      <p:ext uri="{BB962C8B-B14F-4D97-AF65-F5344CB8AC3E}">
        <p14:creationId xmlns:p14="http://schemas.microsoft.com/office/powerpoint/2010/main" val="31299238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presentation covers the general principles of Cluster 4, principally </a:t>
            </a:r>
            <a:r>
              <a:rPr lang="en-GB" baseline="0" dirty="0" smtClean="0"/>
              <a:t>in the period 2021-24, highlighting some features of interest to newcomers, including the hop-on facility. It does not cover the current WP 2021-22 or </a:t>
            </a:r>
            <a:r>
              <a:rPr lang="en-GB" baseline="0" smtClean="0"/>
              <a:t>the future WP 2023-24. </a:t>
            </a: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a:t>
            </a:fld>
            <a:endParaRPr lang="en-GB"/>
          </a:p>
        </p:txBody>
      </p:sp>
    </p:spTree>
    <p:extLst>
      <p:ext uri="{BB962C8B-B14F-4D97-AF65-F5344CB8AC3E}">
        <p14:creationId xmlns:p14="http://schemas.microsoft.com/office/powerpoint/2010/main" val="2700687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a:t>
            </a:r>
            <a:r>
              <a:rPr lang="en-GB" baseline="0" dirty="0" smtClean="0"/>
              <a:t> are several key EU| policies underpinning Cluster 4. Through the expected outcomes of topics and the expected impact associated with each ‘Destination’, each funded project contributes to one or more of these policies. </a:t>
            </a: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a:t>
            </a:fld>
            <a:endParaRPr lang="en-GB"/>
          </a:p>
        </p:txBody>
      </p:sp>
    </p:spTree>
    <p:extLst>
      <p:ext uri="{BB962C8B-B14F-4D97-AF65-F5344CB8AC3E}">
        <p14:creationId xmlns:p14="http://schemas.microsoft.com/office/powerpoint/2010/main" val="1746563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3" y="733425"/>
            <a:ext cx="6511925" cy="36639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9704" rtl="0" eaLnBrk="1" fontAlgn="base" latinLnBrk="0" hangingPunct="1">
              <a:lnSpc>
                <a:spcPct val="100000"/>
              </a:lnSpc>
              <a:spcBef>
                <a:spcPct val="0"/>
              </a:spcBef>
              <a:spcAft>
                <a:spcPct val="0"/>
              </a:spcAft>
              <a:buClrTx/>
              <a:buSzTx/>
              <a:buFontTx/>
              <a:buNone/>
              <a:tabLst/>
              <a:defRPr/>
            </a:pPr>
            <a:fld id="{36441B25-C4D1-47DB-817D-B9C4FC5392FB}"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9704" rtl="0" eaLnBrk="1" fontAlgn="base" latinLnBrk="0" hangingPunct="1">
                <a:lnSpc>
                  <a:spcPct val="100000"/>
                </a:lnSpc>
                <a:spcBef>
                  <a:spcPct val="0"/>
                </a:spcBef>
                <a:spcAft>
                  <a:spcPct val="0"/>
                </a:spcAft>
                <a:buClrTx/>
                <a:buSzTx/>
                <a:buFontTx/>
                <a:buNone/>
                <a:tabLst/>
                <a:defRPr/>
              </a:pPr>
              <a:t>3</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Notes Placeholder 2"/>
          <p:cNvSpPr txBox="1">
            <a:spLocks/>
          </p:cNvSpPr>
          <p:nvPr/>
        </p:nvSpPr>
        <p:spPr bwMode="auto">
          <a:xfrm>
            <a:off x="827550" y="5202148"/>
            <a:ext cx="5398935" cy="4773483"/>
          </a:xfrm>
          <a:prstGeom prst="rect">
            <a:avLst/>
          </a:prstGeom>
          <a:noFill/>
          <a:ln w="9525">
            <a:noFill/>
            <a:miter lim="800000"/>
            <a:headEnd/>
            <a:tailEnd/>
          </a:ln>
          <a:effectLst/>
        </p:spPr>
        <p:txBody>
          <a:bodyPr vert="horz" wrap="square" lIns="93132" tIns="46568" rIns="93132" bIns="46568" numCol="1" anchor="t" anchorCtr="0" compatLnSpc="1">
            <a:prstTxWarp prst="textNoShape">
              <a:avLst/>
            </a:prstTxWarp>
          </a:bodyPr>
          <a:lst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0" marR="0" lvl="0" indent="0" algn="l" defTabSz="919704"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Horizon Europe will continue to support the Key Enabling Technologies: </a:t>
            </a:r>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a:p>
            <a:pPr marL="232832" marR="0" lvl="0" indent="-232832" algn="l" defTabSz="919704" rtl="0" eaLnBrk="0" fontAlgn="base" latinLnBrk="0" hangingPunct="0">
              <a:lnSpc>
                <a:spcPct val="100000"/>
              </a:lnSpc>
              <a:spcBef>
                <a:spcPct val="30000"/>
              </a:spcBef>
              <a:spcAft>
                <a:spcPct val="0"/>
              </a:spcAft>
              <a:buClrTx/>
              <a:buSzTx/>
              <a:buFont typeface="+mj-lt"/>
              <a:buAutoNum type="arabicPeriod"/>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life sciences</a:t>
            </a:r>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a:p>
            <a:pPr marL="232832" marR="0" lvl="0" indent="-232832" algn="l" defTabSz="919704" rtl="0" eaLnBrk="0" fontAlgn="base" latinLnBrk="0" hangingPunct="0">
              <a:lnSpc>
                <a:spcPct val="100000"/>
              </a:lnSpc>
              <a:spcBef>
                <a:spcPct val="30000"/>
              </a:spcBef>
              <a:spcAft>
                <a:spcPct val="0"/>
              </a:spcAft>
              <a:buClrTx/>
              <a:buSzTx/>
              <a:buFont typeface="+mj-lt"/>
              <a:buAutoNum type="arabicPeriod"/>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advanced manufacturing technologies</a:t>
            </a:r>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a:p>
            <a:pPr marL="232832" marR="0" lvl="0" indent="-232832" algn="l" defTabSz="919704" rtl="0" eaLnBrk="0" fontAlgn="base" latinLnBrk="0" hangingPunct="0">
              <a:lnSpc>
                <a:spcPct val="100000"/>
              </a:lnSpc>
              <a:spcBef>
                <a:spcPct val="30000"/>
              </a:spcBef>
              <a:spcAft>
                <a:spcPct val="0"/>
              </a:spcAft>
              <a:buClrTx/>
              <a:buSzTx/>
              <a:buFont typeface="+mj-lt"/>
              <a:buAutoNum type="arabicPeriod"/>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advanced materials and nanotechnologies</a:t>
            </a:r>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a:p>
            <a:pPr marL="232832" marR="0" lvl="0" indent="-232832" algn="l" defTabSz="919704" rtl="0" eaLnBrk="0" fontAlgn="base" latinLnBrk="0" hangingPunct="0">
              <a:lnSpc>
                <a:spcPct val="100000"/>
              </a:lnSpc>
              <a:spcBef>
                <a:spcPct val="30000"/>
              </a:spcBef>
              <a:spcAft>
                <a:spcPct val="0"/>
              </a:spcAft>
              <a:buClrTx/>
              <a:buSzTx/>
              <a:buFont typeface="+mj-lt"/>
              <a:buAutoNum type="arabicPeriod"/>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micro-/nano-electronics and photonics</a:t>
            </a:r>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a:p>
            <a:pPr marL="232832" marR="0" lvl="0" indent="-232832" algn="l" defTabSz="919704" rtl="0" eaLnBrk="0" fontAlgn="base" latinLnBrk="0" hangingPunct="0">
              <a:lnSpc>
                <a:spcPct val="100000"/>
              </a:lnSpc>
              <a:spcBef>
                <a:spcPct val="30000"/>
              </a:spcBef>
              <a:spcAft>
                <a:spcPct val="0"/>
              </a:spcAft>
              <a:buClrTx/>
              <a:buSzTx/>
              <a:buFont typeface="+mj-lt"/>
              <a:buAutoNum type="arabicPeriod"/>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artificial intelligence</a:t>
            </a:r>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a:p>
            <a:pPr marL="232832" marR="0" lvl="0" indent="-232832" algn="l" defTabSz="919704" rtl="0" eaLnBrk="0" fontAlgn="base" latinLnBrk="0" hangingPunct="0">
              <a:lnSpc>
                <a:spcPct val="100000"/>
              </a:lnSpc>
              <a:spcBef>
                <a:spcPct val="30000"/>
              </a:spcBef>
              <a:spcAft>
                <a:spcPct val="0"/>
              </a:spcAft>
              <a:buClrTx/>
              <a:buSzTx/>
              <a:buFont typeface="+mj-lt"/>
              <a:buAutoNum type="arabicPeriod"/>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security and connectivity. </a:t>
            </a:r>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a:p>
            <a:pPr marL="0" marR="0" lvl="0" indent="0" algn="l" defTabSz="919704"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 </a:t>
            </a:r>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a:p>
            <a:pPr marL="0" marR="0" lvl="0" indent="0" algn="l" defTabSz="919704"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KETs are paramount in taking excellent science to the market, and to ensure the success of innovations made in Europe. The KETs will be crucial to increase the impact of the European Innovation Council, and will enable the achievement of the goals for Global Challenges. </a:t>
            </a:r>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10630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en-US" sz="1200" b="0" dirty="0">
              <a:solidFill>
                <a:srgbClr val="878685">
                  <a:lumMod val="50000"/>
                </a:srgbClr>
              </a:solidFill>
              <a:latin typeface="Verdana" panose="020B0604030504040204" pitchFamily="34" charset="0"/>
              <a:ea typeface="Verdana" panose="020B0604030504040204" pitchFamily="34" charset="0"/>
              <a:cs typeface="Verdana" panose="020B0604030504040204" pitchFamily="34" charset="0"/>
            </a:endParaRPr>
          </a:p>
          <a:p>
            <a:pPr fontAlgn="t">
              <a:buFont typeface="Arial" panose="020B0604020202020204" pitchFamily="34" charset="0"/>
              <a:buNone/>
            </a:pPr>
            <a:r>
              <a:rPr lang="en-US" sz="1200" b="0" dirty="0" smtClean="0">
                <a:solidFill>
                  <a:srgbClr val="878685">
                    <a:lumMod val="50000"/>
                  </a:srgbClr>
                </a:solidFill>
                <a:latin typeface="Verdana" panose="020B0604030504040204" pitchFamily="34" charset="0"/>
                <a:ea typeface="Verdana" panose="020B0604030504040204" pitchFamily="34" charset="0"/>
                <a:cs typeface="Verdana" panose="020B0604030504040204" pitchFamily="34" charset="0"/>
              </a:rPr>
              <a:t>Cluster</a:t>
            </a:r>
            <a:r>
              <a:rPr lang="en-US" sz="1200" b="0" baseline="0" dirty="0" smtClean="0">
                <a:solidFill>
                  <a:srgbClr val="878685">
                    <a:lumMod val="50000"/>
                  </a:srgbClr>
                </a:solidFill>
                <a:latin typeface="Verdana" panose="020B0604030504040204" pitchFamily="34" charset="0"/>
                <a:ea typeface="Verdana" panose="020B0604030504040204" pitchFamily="34" charset="0"/>
                <a:cs typeface="Verdana" panose="020B0604030504040204" pitchFamily="34" charset="0"/>
              </a:rPr>
              <a:t> 4 has six expected impacts in the Strategic Plan 2021-23, which inform the six ‘Destinations’ in both the WP 2021-22 and the future WP 2023-24. </a:t>
            </a:r>
            <a:endParaRPr lang="en-US" sz="1200" b="0" dirty="0">
              <a:solidFill>
                <a:srgbClr val="878685">
                  <a:lumMod val="50000"/>
                </a:srgbClr>
              </a:solidFill>
              <a:latin typeface="Verdana" panose="020B0604030504040204" pitchFamily="34" charset="0"/>
              <a:ea typeface="Verdana" panose="020B0604030504040204" pitchFamily="34" charset="0"/>
              <a:cs typeface="Verdana" panose="020B0604030504040204" pitchFamily="34" charset="0"/>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441B25-C4D1-47DB-817D-B9C4FC5392F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041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238" y="1339850"/>
            <a:ext cx="6445250" cy="3625850"/>
          </a:xfrm>
        </p:spPr>
      </p:sp>
      <p:sp>
        <p:nvSpPr>
          <p:cNvPr id="3" name="Notes Placeholder 2"/>
          <p:cNvSpPr>
            <a:spLocks noGrp="1"/>
          </p:cNvSpPr>
          <p:nvPr>
            <p:ph type="body" idx="1"/>
          </p:nvPr>
        </p:nvSpPr>
        <p:spPr/>
        <p:txBody>
          <a:bodyPr/>
          <a:lstStyle/>
          <a:p>
            <a:r>
              <a:rPr lang="fr-BE" sz="800" b="0" i="0" baseline="0" dirty="0" smtClean="0"/>
              <a:t>Cluster 4 has </a:t>
            </a:r>
            <a:r>
              <a:rPr lang="fr-BE" sz="800" b="0" i="0" baseline="0" dirty="0" err="1" smtClean="0"/>
              <a:t>potential</a:t>
            </a:r>
            <a:r>
              <a:rPr lang="fr-BE" sz="800" b="0" i="0" baseline="0" dirty="0" smtClean="0"/>
              <a:t> synergies to </a:t>
            </a:r>
            <a:r>
              <a:rPr lang="fr-BE" sz="800" b="0" i="0" baseline="0" dirty="0" err="1" smtClean="0"/>
              <a:t>many</a:t>
            </a:r>
            <a:r>
              <a:rPr lang="fr-BE" sz="800" b="0" i="0" baseline="0" dirty="0" smtClean="0"/>
              <a:t> </a:t>
            </a:r>
            <a:r>
              <a:rPr lang="fr-BE" sz="800" b="0" i="0" baseline="0" dirty="0" err="1" smtClean="0"/>
              <a:t>other</a:t>
            </a:r>
            <a:r>
              <a:rPr lang="fr-BE" sz="800" b="0" i="0" baseline="0" dirty="0" smtClean="0"/>
              <a:t> programmes, </a:t>
            </a:r>
            <a:r>
              <a:rPr lang="fr-BE" sz="800" b="0" i="0" baseline="0" dirty="0" err="1" smtClean="0"/>
              <a:t>most</a:t>
            </a:r>
            <a:r>
              <a:rPr lang="fr-BE" sz="800" b="0" i="0" baseline="0" dirty="0" smtClean="0"/>
              <a:t> </a:t>
            </a:r>
            <a:r>
              <a:rPr lang="fr-BE" sz="800" b="0" i="0" baseline="0" dirty="0" err="1" smtClean="0"/>
              <a:t>notably</a:t>
            </a:r>
            <a:r>
              <a:rPr lang="fr-BE" sz="800" b="0" i="0" baseline="0" dirty="0" smtClean="0"/>
              <a:t> – but not </a:t>
            </a:r>
            <a:r>
              <a:rPr lang="fr-BE" sz="800" b="0" i="0" baseline="0" dirty="0" err="1" smtClean="0"/>
              <a:t>only</a:t>
            </a:r>
            <a:r>
              <a:rPr lang="fr-BE" sz="800" b="0" i="0" baseline="0" dirty="0" smtClean="0"/>
              <a:t> – for the </a:t>
            </a:r>
            <a:r>
              <a:rPr lang="fr-BE" sz="800" b="0" i="0" baseline="0" dirty="0" err="1" smtClean="0"/>
              <a:t>deployment</a:t>
            </a:r>
            <a:r>
              <a:rPr lang="fr-BE" sz="800" b="0" i="0" baseline="0" dirty="0" smtClean="0"/>
              <a:t> of technologies. </a:t>
            </a:r>
            <a:r>
              <a:rPr lang="fr-BE" sz="800" b="0" i="0" baseline="0" dirty="0" err="1" smtClean="0"/>
              <a:t>Please</a:t>
            </a:r>
            <a:r>
              <a:rPr lang="fr-BE" sz="800" b="0" i="0" baseline="0" dirty="0" smtClean="0"/>
              <a:t> </a:t>
            </a:r>
            <a:r>
              <a:rPr lang="fr-BE" sz="800" b="0" i="0" baseline="0" dirty="0" err="1" smtClean="0"/>
              <a:t>refer</a:t>
            </a:r>
            <a:r>
              <a:rPr lang="fr-BE" sz="800" b="0" i="0" baseline="0" dirty="0" smtClean="0"/>
              <a:t> to more </a:t>
            </a:r>
            <a:r>
              <a:rPr lang="fr-BE" sz="800" b="0" i="0" baseline="0" dirty="0" err="1" smtClean="0"/>
              <a:t>specialised</a:t>
            </a:r>
            <a:r>
              <a:rPr lang="fr-BE" sz="800" b="0" i="0" baseline="0" dirty="0" smtClean="0"/>
              <a:t> </a:t>
            </a:r>
            <a:r>
              <a:rPr lang="fr-BE" sz="800" b="0" i="0" baseline="0" dirty="0" err="1" smtClean="0"/>
              <a:t>presentations</a:t>
            </a:r>
            <a:r>
              <a:rPr lang="fr-BE" sz="800" b="0" i="0" baseline="0" dirty="0" smtClean="0"/>
              <a:t> on </a:t>
            </a:r>
            <a:r>
              <a:rPr lang="fr-BE" sz="800" b="0" i="0" baseline="0" dirty="0" err="1" smtClean="0"/>
              <a:t>each</a:t>
            </a:r>
            <a:r>
              <a:rPr lang="fr-BE" sz="800" b="0" i="0" baseline="0" dirty="0" smtClean="0"/>
              <a:t> programme.</a:t>
            </a:r>
            <a:endParaRPr lang="fr-BE" sz="800" b="0" i="0" baseline="0" dirty="0"/>
          </a:p>
        </p:txBody>
      </p:sp>
      <p:sp>
        <p:nvSpPr>
          <p:cNvPr id="4" name="Slide Number Placeholder 3"/>
          <p:cNvSpPr>
            <a:spLocks noGrp="1"/>
          </p:cNvSpPr>
          <p:nvPr>
            <p:ph type="sldNum" sz="quarter" idx="10"/>
          </p:nvPr>
        </p:nvSpPr>
        <p:spPr/>
        <p:txBody>
          <a:bodyPr/>
          <a:lstStyle/>
          <a:p>
            <a:pPr marL="0" marR="0" lvl="0" indent="0" algn="r" defTabSz="919704" rtl="0" eaLnBrk="1" fontAlgn="auto" latinLnBrk="0" hangingPunct="1">
              <a:lnSpc>
                <a:spcPct val="100000"/>
              </a:lnSpc>
              <a:spcBef>
                <a:spcPts val="0"/>
              </a:spcBef>
              <a:spcAft>
                <a:spcPts val="0"/>
              </a:spcAft>
              <a:buClrTx/>
              <a:buSzTx/>
              <a:buFontTx/>
              <a:buNone/>
              <a:tabLst/>
              <a:defRPr/>
            </a:pPr>
            <a:fld id="{36441B25-C4D1-47DB-817D-B9C4FC5392FB}" type="slidenum">
              <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9704"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12482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8.png"/><Relationship Id="rId1" Type="http://schemas.openxmlformats.org/officeDocument/2006/relationships/slideMaster" Target="../slideMasters/slideMaster6.xml"/><Relationship Id="rId4" Type="http://schemas.openxmlformats.org/officeDocument/2006/relationships/image" Target="../media/image29.png"/></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8.xml"/><Relationship Id="rId4" Type="http://schemas.openxmlformats.org/officeDocument/2006/relationships/image" Target="../media/image14.png"/></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0.png"/><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1.png"/><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2.png"/><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3.png"/><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Master" Target="../slideMasters/slideMaster8.xml"/><Relationship Id="rId4" Type="http://schemas.openxmlformats.org/officeDocument/2006/relationships/image" Target="../media/image23.png"/></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Master" Target="../slideMasters/slideMaster8.xml"/><Relationship Id="rId4" Type="http://schemas.openxmlformats.org/officeDocument/2006/relationships/image" Target="../media/image24.png"/></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Master" Target="../slideMasters/slideMaster8.xml"/><Relationship Id="rId4" Type="http://schemas.openxmlformats.org/officeDocument/2006/relationships/image" Target="../media/image25.png"/></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Master" Target="../slideMasters/slideMaster8.xml"/><Relationship Id="rId4" Type="http://schemas.openxmlformats.org/officeDocument/2006/relationships/image" Target="../media/image26.png"/></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Master" Target="../slideMasters/slideMaster8.xml"/><Relationship Id="rId4" Type="http://schemas.openxmlformats.org/officeDocument/2006/relationships/image" Target="../media/image27.png"/></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8.png"/><Relationship Id="rId1" Type="http://schemas.openxmlformats.org/officeDocument/2006/relationships/slideMaster" Target="../slideMasters/slideMaster8.xml"/><Relationship Id="rId4" Type="http://schemas.openxmlformats.org/officeDocument/2006/relationships/image" Target="../media/image35.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5.xml"/><Relationship Id="rId4" Type="http://schemas.openxmlformats.org/officeDocument/2006/relationships/image" Target="../media/image14.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23.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24.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2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26.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27.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8.png"/><Relationship Id="rId1" Type="http://schemas.openxmlformats.org/officeDocument/2006/relationships/slideMaster" Target="../slideMasters/slideMaster5.xml"/><Relationship Id="rId4" Type="http://schemas.openxmlformats.org/officeDocument/2006/relationships/image" Target="../media/image29.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6.xml"/><Relationship Id="rId4" Type="http://schemas.openxmlformats.org/officeDocument/2006/relationships/image" Target="../media/image14.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Master" Target="../slideMasters/slideMaster6.xml"/><Relationship Id="rId4" Type="http://schemas.openxmlformats.org/officeDocument/2006/relationships/image" Target="../media/image23.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Master" Target="../slideMasters/slideMaster6.xml"/><Relationship Id="rId4" Type="http://schemas.openxmlformats.org/officeDocument/2006/relationships/image" Target="../media/image24.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Master" Target="../slideMasters/slideMaster6.xml"/><Relationship Id="rId4" Type="http://schemas.openxmlformats.org/officeDocument/2006/relationships/image" Target="../media/image25.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Master" Target="../slideMasters/slideMaster6.xml"/><Relationship Id="rId4" Type="http://schemas.openxmlformats.org/officeDocument/2006/relationships/image" Target="../media/image26.pn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Master" Target="../slideMasters/slideMaster6.xml"/><Relationship Id="rId4" Type="http://schemas.openxmlformats.org/officeDocument/2006/relationships/image" Target="../media/image27.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4"/>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675"/>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675">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6" y="258042"/>
            <a:ext cx="1659793" cy="1152460"/>
          </a:xfrm>
          <a:prstGeom prst="rect">
            <a:avLst/>
          </a:prstGeom>
        </p:spPr>
      </p:pic>
      <p:sp>
        <p:nvSpPr>
          <p:cNvPr id="6" name="Title 1"/>
          <p:cNvSpPr>
            <a:spLocks noGrp="1"/>
          </p:cNvSpPr>
          <p:nvPr>
            <p:ph type="ctrTitle"/>
          </p:nvPr>
        </p:nvSpPr>
        <p:spPr>
          <a:xfrm>
            <a:off x="1071351" y="1992576"/>
            <a:ext cx="10065224" cy="2149523"/>
          </a:xfrm>
        </p:spPr>
        <p:txBody>
          <a:bodyPr wrap="none" anchor="t">
            <a:noAutofit/>
          </a:bodyPr>
          <a:lstStyle>
            <a:lvl1pPr algn="l">
              <a:defRPr sz="3375" b="0">
                <a:solidFill>
                  <a:schemeClr val="bg1"/>
                </a:solidFill>
              </a:defRPr>
            </a:lvl1pPr>
          </a:lstStyle>
          <a:p>
            <a:r>
              <a:rPr lang="en-US" dirty="0"/>
              <a:t>Click to edit Master title style</a:t>
            </a:r>
            <a:endParaRPr lang="en-GB" dirty="0"/>
          </a:p>
        </p:txBody>
      </p:sp>
      <p:cxnSp>
        <p:nvCxnSpPr>
          <p:cNvPr id="7" name="Straight Connector 6"/>
          <p:cNvCxnSpPr/>
          <p:nvPr userDrawn="1"/>
        </p:nvCxnSpPr>
        <p:spPr>
          <a:xfrm>
            <a:off x="838200" y="1978929"/>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61"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675"/>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1575" i="0">
                <a:solidFill>
                  <a:schemeClr val="accent5"/>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Click to edit Master subtitle style</a:t>
            </a:r>
            <a:endParaRPr lang="en-GB" dirty="0"/>
          </a:p>
        </p:txBody>
      </p:sp>
      <p:sp>
        <p:nvSpPr>
          <p:cNvPr id="19" name="Text Placeholder 18"/>
          <p:cNvSpPr>
            <a:spLocks noGrp="1"/>
          </p:cNvSpPr>
          <p:nvPr>
            <p:ph type="body" sz="quarter" idx="13"/>
          </p:nvPr>
        </p:nvSpPr>
        <p:spPr>
          <a:xfrm>
            <a:off x="6096002" y="5557903"/>
            <a:ext cx="5040313" cy="528998"/>
          </a:xfrm>
        </p:spPr>
        <p:txBody>
          <a:bodyPr>
            <a:noAutofit/>
          </a:bodyPr>
          <a:lstStyle>
            <a:lvl1pPr marL="0" indent="0" algn="r">
              <a:buFontTx/>
              <a:buNone/>
              <a:defRPr sz="1238" i="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9746942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12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9" y="1825626"/>
            <a:ext cx="5328000" cy="3906435"/>
          </a:xfrm>
        </p:spPr>
        <p:txBody>
          <a:bodyPr>
            <a:noAutofit/>
          </a:bodyPr>
          <a:lstStyle>
            <a:lvl3pPr>
              <a:spcBef>
                <a:spcPts val="0"/>
              </a:spcBef>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402251" y="1825626"/>
            <a:ext cx="5328000" cy="3906435"/>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202" y="4"/>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3" y="482863"/>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11877455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cxnSp>
        <p:nvCxnSpPr>
          <p:cNvPr id="24" name="Straight Connector 23"/>
          <p:cNvCxnSpPr/>
          <p:nvPr userDrawn="1"/>
        </p:nvCxnSpPr>
        <p:spPr>
          <a:xfrm>
            <a:off x="1905581" y="5205607"/>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1885952" y="876300"/>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1376" y="1304763"/>
            <a:ext cx="1276929" cy="1011400"/>
          </a:xfrm>
          <a:prstGeom prst="rect">
            <a:avLst/>
          </a:prstGeom>
        </p:spPr>
      </p:pic>
      <p:pic>
        <p:nvPicPr>
          <p:cNvPr id="17" name="Picture 6" descr="LOGO CE-EN-quadri.eps"/>
          <p:cNvPicPr>
            <a:picLocks noChangeAspect="1"/>
          </p:cNvPicPr>
          <p:nvPr userDrawn="1"/>
        </p:nvPicPr>
        <p:blipFill>
          <a:blip r:embed="rId3" cstate="print"/>
          <a:srcRect/>
          <a:stretch>
            <a:fillRect/>
          </a:stretch>
        </p:blipFill>
        <p:spPr bwMode="auto">
          <a:xfrm>
            <a:off x="4943872" y="548680"/>
            <a:ext cx="2304256" cy="1600050"/>
          </a:xfrm>
          <a:prstGeom prst="rect">
            <a:avLst/>
          </a:prstGeom>
          <a:noFill/>
          <a:ln w="9525">
            <a:noFill/>
            <a:miter lim="800000"/>
            <a:headEnd/>
            <a:tailEnd/>
          </a:ln>
        </p:spPr>
      </p:pic>
      <p:sp>
        <p:nvSpPr>
          <p:cNvPr id="7" name="Subtitle 2"/>
          <p:cNvSpPr txBox="1">
            <a:spLocks/>
          </p:cNvSpPr>
          <p:nvPr/>
        </p:nvSpPr>
        <p:spPr>
          <a:xfrm>
            <a:off x="2455644" y="5916082"/>
            <a:ext cx="8730171" cy="474727"/>
          </a:xfrm>
          <a:prstGeom prst="rect">
            <a:avLst/>
          </a:prstGeom>
        </p:spPr>
        <p:txBody>
          <a:bodyPr wrap="square" lIns="0" tIns="54000" rIns="0" bIns="54000" numCol="1" anchor="t" anchorCtr="0">
            <a:noAutofit/>
          </a:bodyPr>
          <a:lstStyle>
            <a:lvl1pPr marL="342900" indent="-342900" algn="l" rtl="0" eaLnBrk="1" fontAlgn="base" hangingPunct="1">
              <a:spcBef>
                <a:spcPct val="20000"/>
              </a:spcBef>
              <a:spcAft>
                <a:spcPct val="0"/>
              </a:spcAft>
              <a:buClr>
                <a:schemeClr val="bg1"/>
              </a:buClr>
              <a:buChar char="•"/>
              <a:defRPr sz="800" i="0">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just">
              <a:buNone/>
            </a:pPr>
            <a:r>
              <a:rPr lang="en-US" sz="525" b="1" kern="0" dirty="0">
                <a:solidFill>
                  <a:schemeClr val="tx1"/>
                </a:solidFill>
              </a:rPr>
              <a:t>© European Union 2021</a:t>
            </a:r>
          </a:p>
          <a:p>
            <a:pPr marL="0" indent="0" algn="just">
              <a:buNone/>
            </a:pPr>
            <a:r>
              <a:rPr lang="en-US" sz="450" b="0" kern="0" dirty="0">
                <a:solidFill>
                  <a:schemeClr val="tx1"/>
                </a:solidFill>
              </a:rPr>
              <a:t>Unless otherwise noted the reuse of this presentation is </a:t>
            </a:r>
            <a:r>
              <a:rPr lang="en-US" sz="450" b="0" kern="0" dirty="0" err="1">
                <a:solidFill>
                  <a:schemeClr val="tx1"/>
                </a:solidFill>
              </a:rPr>
              <a:t>authorised</a:t>
            </a:r>
            <a:r>
              <a:rPr lang="en-US" sz="450" b="0" kern="0" dirty="0">
                <a:solidFill>
                  <a:schemeClr val="tx1"/>
                </a:solidFill>
              </a:rPr>
              <a:t> under the </a:t>
            </a:r>
            <a:r>
              <a:rPr lang="en-US" sz="450" b="0" u="sng" kern="0" dirty="0">
                <a:solidFill>
                  <a:schemeClr val="tx1"/>
                </a:solidFill>
              </a:rPr>
              <a:t>CC BY 4.0</a:t>
            </a:r>
            <a:r>
              <a:rPr lang="en-US" sz="450" b="1" kern="0" dirty="0">
                <a:solidFill>
                  <a:schemeClr val="tx1"/>
                </a:solidFill>
              </a:rPr>
              <a:t>  </a:t>
            </a:r>
            <a:r>
              <a:rPr lang="en-US" sz="450" b="0" kern="0" dirty="0">
                <a:solidFill>
                  <a:schemeClr val="tx1"/>
                </a:solidFill>
              </a:rPr>
              <a:t>license. For any use or reproduction of elements that are not owned by the EU, permission may need to be sought directly from the respective right holders.</a:t>
            </a:r>
          </a:p>
          <a:p>
            <a:pPr marL="0" indent="0" algn="just">
              <a:buNone/>
            </a:pPr>
            <a:r>
              <a:rPr lang="en-GB" sz="450" kern="0" dirty="0">
                <a:solidFill>
                  <a:schemeClr val="tx1"/>
                </a:solidFill>
              </a:rPr>
              <a:t>Image credits: © </a:t>
            </a:r>
            <a:r>
              <a:rPr lang="en-GB" sz="450" kern="0" dirty="0" err="1">
                <a:solidFill>
                  <a:schemeClr val="tx1"/>
                </a:solidFill>
              </a:rPr>
              <a:t>ivector</a:t>
            </a:r>
            <a:r>
              <a:rPr lang="en-GB" sz="450" kern="0" dirty="0">
                <a:solidFill>
                  <a:schemeClr val="tx1"/>
                </a:solidFill>
              </a:rPr>
              <a:t> #235536634, #249868181, #251163013, #266009682, #273480523, #362422833, #241215668, #244690530, #245719946, #251163053, #252508849, 2020. Source: Stock.Adobe.com. </a:t>
            </a:r>
            <a:r>
              <a:rPr lang="en-US" sz="450" kern="0" dirty="0">
                <a:solidFill>
                  <a:schemeClr val="tx1"/>
                </a:solidFill>
              </a:rPr>
              <a:t>Icons © </a:t>
            </a:r>
            <a:r>
              <a:rPr lang="en-US" sz="450" kern="0" dirty="0" err="1">
                <a:solidFill>
                  <a:schemeClr val="tx1"/>
                </a:solidFill>
              </a:rPr>
              <a:t>Flaticon</a:t>
            </a:r>
            <a:r>
              <a:rPr lang="en-US" sz="450" kern="0" dirty="0">
                <a:solidFill>
                  <a:schemeClr val="tx1"/>
                </a:solidFill>
              </a:rPr>
              <a:t> – all rights reserved.</a:t>
            </a:r>
            <a:endParaRPr lang="en-GB" sz="450" kern="0" dirty="0">
              <a:solidFill>
                <a:schemeClr val="tx1"/>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3875" y="5994432"/>
            <a:ext cx="939572" cy="314888"/>
          </a:xfrm>
          <a:prstGeom prst="rect">
            <a:avLst/>
          </a:prstGeom>
        </p:spPr>
      </p:pic>
    </p:spTree>
    <p:extLst>
      <p:ext uri="{BB962C8B-B14F-4D97-AF65-F5344CB8AC3E}">
        <p14:creationId xmlns:p14="http://schemas.microsoft.com/office/powerpoint/2010/main" val="246556990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2"/>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350"/>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350">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4" y="258042"/>
            <a:ext cx="1659793" cy="1152460"/>
          </a:xfrm>
          <a:prstGeom prst="rect">
            <a:avLst/>
          </a:prstGeom>
        </p:spPr>
      </p:pic>
      <p:sp>
        <p:nvSpPr>
          <p:cNvPr id="6" name="Title 1"/>
          <p:cNvSpPr>
            <a:spLocks noGrp="1"/>
          </p:cNvSpPr>
          <p:nvPr>
            <p:ph type="ctrTitle"/>
          </p:nvPr>
        </p:nvSpPr>
        <p:spPr>
          <a:xfrm>
            <a:off x="1071351" y="1992574"/>
            <a:ext cx="10065224" cy="2149523"/>
          </a:xfrm>
        </p:spPr>
        <p:txBody>
          <a:bodyPr wrap="none" anchor="t">
            <a:noAutofit/>
          </a:bodyPr>
          <a:lstStyle>
            <a:lvl1pPr algn="l">
              <a:defRPr sz="45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7"/>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60"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350"/>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100" i="0">
                <a:solidFill>
                  <a:schemeClr val="accent5"/>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19" name="Text Placeholder 18"/>
          <p:cNvSpPr>
            <a:spLocks noGrp="1"/>
          </p:cNvSpPr>
          <p:nvPr>
            <p:ph type="body" sz="quarter" idx="13"/>
          </p:nvPr>
        </p:nvSpPr>
        <p:spPr>
          <a:xfrm>
            <a:off x="6096001" y="5557903"/>
            <a:ext cx="5040313" cy="528998"/>
          </a:xfrm>
        </p:spPr>
        <p:txBody>
          <a:bodyPr>
            <a:noAutofit/>
          </a:bodyPr>
          <a:lstStyle>
            <a:lvl1pPr marL="0" indent="0" algn="r">
              <a:buFontTx/>
              <a:buNone/>
              <a:defRPr sz="1650" i="1">
                <a:solidFill>
                  <a:schemeClr val="bg1"/>
                </a:solidFill>
              </a:defRPr>
            </a:lvl1pPr>
          </a:lstStyle>
          <a:p>
            <a:pPr lvl="0"/>
            <a:r>
              <a:rPr lang="en-US"/>
              <a:t>Edit Master text styles</a:t>
            </a:r>
          </a:p>
        </p:txBody>
      </p:sp>
    </p:spTree>
    <p:extLst>
      <p:ext uri="{BB962C8B-B14F-4D97-AF65-F5344CB8AC3E}">
        <p14:creationId xmlns:p14="http://schemas.microsoft.com/office/powerpoint/2010/main" val="4199434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90"/>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2"/>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350"/>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350">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4" y="258042"/>
            <a:ext cx="1659793" cy="1152460"/>
          </a:xfrm>
          <a:prstGeom prst="rect">
            <a:avLst/>
          </a:prstGeom>
        </p:spPr>
      </p:pic>
      <p:sp>
        <p:nvSpPr>
          <p:cNvPr id="6" name="Title 1"/>
          <p:cNvSpPr>
            <a:spLocks noGrp="1"/>
          </p:cNvSpPr>
          <p:nvPr>
            <p:ph type="ctrTitle"/>
          </p:nvPr>
        </p:nvSpPr>
        <p:spPr>
          <a:xfrm>
            <a:off x="1071351" y="1992574"/>
            <a:ext cx="10065224" cy="872647"/>
          </a:xfrm>
        </p:spPr>
        <p:txBody>
          <a:bodyPr anchor="t">
            <a:normAutofit/>
          </a:bodyPr>
          <a:lstStyle>
            <a:lvl1pPr algn="l">
              <a:defRPr sz="45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7"/>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60"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350"/>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100" i="0">
                <a:solidFill>
                  <a:schemeClr val="accent5"/>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19" name="Text Placeholder 18"/>
          <p:cNvSpPr>
            <a:spLocks noGrp="1"/>
          </p:cNvSpPr>
          <p:nvPr>
            <p:ph type="body" sz="quarter" idx="13"/>
          </p:nvPr>
        </p:nvSpPr>
        <p:spPr>
          <a:xfrm>
            <a:off x="6096001" y="5783535"/>
            <a:ext cx="5040313" cy="528998"/>
          </a:xfrm>
        </p:spPr>
        <p:txBody>
          <a:bodyPr anchor="b" anchorCtr="0">
            <a:noAutofit/>
          </a:bodyPr>
          <a:lstStyle>
            <a:lvl1pPr marL="0" indent="0" algn="r">
              <a:buFontTx/>
              <a:buNone/>
              <a:defRPr sz="1650" i="1">
                <a:solidFill>
                  <a:schemeClr val="bg1"/>
                </a:solidFill>
              </a:defRPr>
            </a:lvl1pPr>
          </a:lstStyle>
          <a:p>
            <a:pPr lvl="0"/>
            <a:r>
              <a:rPr lang="en-US"/>
              <a:t>Edit Master text styles</a:t>
            </a:r>
          </a:p>
        </p:txBody>
      </p:sp>
    </p:spTree>
    <p:extLst>
      <p:ext uri="{BB962C8B-B14F-4D97-AF65-F5344CB8AC3E}">
        <p14:creationId xmlns:p14="http://schemas.microsoft.com/office/powerpoint/2010/main" val="2828162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5"/>
            <a:ext cx="12197347"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350">
              <a:solidFill>
                <a:schemeClr val="accent4"/>
              </a:solidFill>
            </a:endParaRPr>
          </a:p>
        </p:txBody>
      </p:sp>
      <p:sp>
        <p:nvSpPr>
          <p:cNvPr id="2" name="Rectangle 1"/>
          <p:cNvSpPr/>
          <p:nvPr userDrawn="1"/>
        </p:nvSpPr>
        <p:spPr>
          <a:xfrm>
            <a:off x="0" y="2"/>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350"/>
          </a:p>
        </p:txBody>
      </p:sp>
      <p:sp>
        <p:nvSpPr>
          <p:cNvPr id="6" name="Title 1"/>
          <p:cNvSpPr>
            <a:spLocks noGrp="1"/>
          </p:cNvSpPr>
          <p:nvPr>
            <p:ph type="ctrTitle"/>
          </p:nvPr>
        </p:nvSpPr>
        <p:spPr>
          <a:xfrm>
            <a:off x="1071351" y="1992574"/>
            <a:ext cx="10065224" cy="2149523"/>
          </a:xfrm>
        </p:spPr>
        <p:txBody>
          <a:bodyPr wrap="none" anchor="t">
            <a:noAutofit/>
          </a:bodyPr>
          <a:lstStyle>
            <a:lvl1pPr algn="l">
              <a:defRPr sz="45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7"/>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60"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350"/>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100" i="0">
                <a:solidFill>
                  <a:schemeClr val="accent5"/>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4" y="258042"/>
            <a:ext cx="1659793" cy="1152460"/>
          </a:xfrm>
          <a:prstGeom prst="rect">
            <a:avLst/>
          </a:prstGeom>
        </p:spPr>
      </p:pic>
      <p:sp>
        <p:nvSpPr>
          <p:cNvPr id="16" name="Text Placeholder 18"/>
          <p:cNvSpPr>
            <a:spLocks noGrp="1"/>
          </p:cNvSpPr>
          <p:nvPr>
            <p:ph type="body" sz="quarter" idx="13"/>
          </p:nvPr>
        </p:nvSpPr>
        <p:spPr>
          <a:xfrm>
            <a:off x="6096001" y="5557903"/>
            <a:ext cx="5040313" cy="528998"/>
          </a:xfrm>
        </p:spPr>
        <p:txBody>
          <a:bodyPr wrap="none">
            <a:noAutofit/>
          </a:bodyPr>
          <a:lstStyle>
            <a:lvl1pPr marL="0" indent="0" algn="r">
              <a:buFontTx/>
              <a:buNone/>
              <a:defRPr sz="1650" i="1">
                <a:solidFill>
                  <a:schemeClr val="bg1"/>
                </a:solidFill>
              </a:defRPr>
            </a:lvl1pPr>
          </a:lstStyle>
          <a:p>
            <a:pPr lvl="0"/>
            <a:r>
              <a:rPr lang="en-US"/>
              <a:t>Edit Master text styles</a:t>
            </a:r>
          </a:p>
        </p:txBody>
      </p:sp>
    </p:spTree>
    <p:extLst>
      <p:ext uri="{BB962C8B-B14F-4D97-AF65-F5344CB8AC3E}">
        <p14:creationId xmlns:p14="http://schemas.microsoft.com/office/powerpoint/2010/main" val="1930529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350"/>
          </a:p>
        </p:txBody>
      </p:sp>
      <p:sp>
        <p:nvSpPr>
          <p:cNvPr id="2" name="Title 1"/>
          <p:cNvSpPr>
            <a:spLocks noGrp="1"/>
          </p:cNvSpPr>
          <p:nvPr>
            <p:ph type="ctrTitle"/>
          </p:nvPr>
        </p:nvSpPr>
        <p:spPr>
          <a:xfrm>
            <a:off x="1070190" y="1122363"/>
            <a:ext cx="10676039" cy="2387600"/>
          </a:xfrm>
        </p:spPr>
        <p:txBody>
          <a:bodyPr anchor="b">
            <a:noAutofit/>
          </a:bodyPr>
          <a:lstStyle>
            <a:lvl1pPr algn="l">
              <a:defRPr sz="4500">
                <a:solidFill>
                  <a:schemeClr val="accent5"/>
                </a:solidFill>
              </a:defRPr>
            </a:lvl1pPr>
          </a:lstStyle>
          <a:p>
            <a:r>
              <a:rPr lang="en-US"/>
              <a:t>Click to edit Master title style</a:t>
            </a:r>
            <a:endParaRPr lang="en-GB" dirty="0"/>
          </a:p>
        </p:txBody>
      </p:sp>
      <p:sp>
        <p:nvSpPr>
          <p:cNvPr id="3" name="Subtitle 2"/>
          <p:cNvSpPr>
            <a:spLocks noGrp="1"/>
          </p:cNvSpPr>
          <p:nvPr>
            <p:ph type="subTitle" idx="1"/>
          </p:nvPr>
        </p:nvSpPr>
        <p:spPr>
          <a:xfrm>
            <a:off x="1070190" y="3602038"/>
            <a:ext cx="10676039" cy="1655762"/>
          </a:xfrm>
        </p:spPr>
        <p:txBody>
          <a:bodyPr>
            <a:noAutofit/>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dirty="0"/>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9"/>
            <a:ext cx="1718512" cy="451153"/>
          </a:xfrm>
          <a:prstGeom prst="rect">
            <a:avLst/>
          </a:prstGeom>
        </p:spPr>
      </p:pic>
    </p:spTree>
    <p:extLst>
      <p:ext uri="{BB962C8B-B14F-4D97-AF65-F5344CB8AC3E}">
        <p14:creationId xmlns:p14="http://schemas.microsoft.com/office/powerpoint/2010/main" val="224685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35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4" y="1122363"/>
            <a:ext cx="10156297" cy="2387600"/>
          </a:xfrm>
        </p:spPr>
        <p:txBody>
          <a:bodyPr anchor="b">
            <a:noAutofit/>
          </a:bodyPr>
          <a:lstStyle>
            <a:lvl1pPr algn="l">
              <a:defRPr sz="4500">
                <a:solidFill>
                  <a:schemeClr val="tx2"/>
                </a:solidFill>
              </a:defRPr>
            </a:lvl1pPr>
          </a:lstStyle>
          <a:p>
            <a:r>
              <a:rPr lang="en-US"/>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90" y="3602038"/>
            <a:ext cx="10156297" cy="1655762"/>
          </a:xfrm>
        </p:spPr>
        <p:txBody>
          <a:bodyPr>
            <a:noAutofit/>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47967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2"/>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35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4" y="1122363"/>
            <a:ext cx="10156297" cy="1240348"/>
          </a:xfrm>
        </p:spPr>
        <p:txBody>
          <a:bodyPr anchor="b">
            <a:noAutofit/>
          </a:bodyPr>
          <a:lstStyle>
            <a:lvl1pPr algn="l">
              <a:defRPr sz="4500">
                <a:solidFill>
                  <a:schemeClr val="tx2"/>
                </a:solidFill>
              </a:defRPr>
            </a:lvl1pPr>
          </a:lstStyle>
          <a:p>
            <a:r>
              <a:rPr lang="en-US"/>
              <a:t>Click to edit Master title style</a:t>
            </a:r>
            <a:endParaRPr lang="en-GB" dirty="0"/>
          </a:p>
        </p:txBody>
      </p:sp>
      <p:cxnSp>
        <p:nvCxnSpPr>
          <p:cNvPr id="13" name="Straight Connector 12"/>
          <p:cNvCxnSpPr/>
          <p:nvPr userDrawn="1"/>
        </p:nvCxnSpPr>
        <p:spPr>
          <a:xfrm>
            <a:off x="838200" y="2"/>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2" y="4160828"/>
            <a:ext cx="10889439" cy="1620145"/>
          </a:xfrm>
        </p:spPr>
        <p:txBody>
          <a:bodyPr>
            <a:noAutofit/>
          </a:bodyPr>
          <a:lstStyle>
            <a:lvl1pPr marL="0" indent="0" algn="l">
              <a:buNone/>
              <a:defRPr sz="105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766403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2"/>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35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4" y="1122363"/>
            <a:ext cx="10156297" cy="1240348"/>
          </a:xfrm>
        </p:spPr>
        <p:txBody>
          <a:bodyPr anchor="b">
            <a:noAutofit/>
          </a:bodyPr>
          <a:lstStyle>
            <a:lvl1pPr algn="l">
              <a:defRPr sz="4500">
                <a:solidFill>
                  <a:schemeClr val="accent5"/>
                </a:solidFill>
              </a:defRPr>
            </a:lvl1pPr>
          </a:lstStyle>
          <a:p>
            <a:r>
              <a:rPr lang="en-US"/>
              <a:t>Click to edit Master title style</a:t>
            </a:r>
            <a:endParaRPr lang="en-GB" dirty="0"/>
          </a:p>
        </p:txBody>
      </p:sp>
      <p:cxnSp>
        <p:nvCxnSpPr>
          <p:cNvPr id="13" name="Straight Connector 12"/>
          <p:cNvCxnSpPr/>
          <p:nvPr userDrawn="1"/>
        </p:nvCxnSpPr>
        <p:spPr>
          <a:xfrm>
            <a:off x="838200" y="2"/>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2" y="4160828"/>
            <a:ext cx="10889439" cy="1620145"/>
          </a:xfrm>
        </p:spPr>
        <p:txBody>
          <a:bodyPr>
            <a:noAutofit/>
          </a:bodyPr>
          <a:lstStyle>
            <a:lvl1pPr marL="0" indent="0" algn="l">
              <a:buNone/>
              <a:defRPr sz="105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392869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905699" cy="3881904"/>
          </a:xfrm>
        </p:spPr>
        <p:txBody>
          <a:bodyPr>
            <a:noAutofit/>
          </a:bodyPr>
          <a:lstStyle>
            <a:lvl1pPr>
              <a:lnSpc>
                <a:spcPct val="100000"/>
              </a:lnSpc>
              <a:spcBef>
                <a:spcPts val="0"/>
              </a:spcBef>
              <a:spcAft>
                <a:spcPts val="1350"/>
              </a:spcAft>
              <a:defRPr/>
            </a:lvl1pPr>
            <a:lvl2pPr>
              <a:lnSpc>
                <a:spcPct val="100000"/>
              </a:lnSpc>
              <a:spcAft>
                <a:spcPts val="1350"/>
              </a:spcAft>
              <a:defRPr/>
            </a:lvl2pPr>
            <a:lvl3pPr>
              <a:lnSpc>
                <a:spcPct val="100000"/>
              </a:lnSpc>
              <a:spcAft>
                <a:spcPts val="1350"/>
              </a:spcAft>
              <a:defRPr/>
            </a:lvl3pPr>
            <a:lvl4pPr>
              <a:lnSpc>
                <a:spcPct val="100000"/>
              </a:lnSpc>
              <a:spcAft>
                <a:spcPts val="1350"/>
              </a:spcAft>
              <a:defRPr/>
            </a:lvl4pPr>
            <a:lvl5pPr>
              <a:lnSpc>
                <a:spcPct val="100000"/>
              </a:lnSpc>
              <a:spcAft>
                <a:spcPts val="135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201" y="2"/>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3" y="482862"/>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3077881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9" y="1825626"/>
            <a:ext cx="5328000" cy="3906435"/>
          </a:xfrm>
        </p:spPr>
        <p:txBody>
          <a:bodyPr>
            <a:noAutofit/>
          </a:bodyPr>
          <a:lstStyle>
            <a:lvl1pPr>
              <a:spcAft>
                <a:spcPts val="1350"/>
              </a:spcAft>
              <a:defRPr/>
            </a:lvl1pPr>
            <a:lvl2pPr>
              <a:spcAft>
                <a:spcPts val="1350"/>
              </a:spcAft>
              <a:defRPr/>
            </a:lvl2pPr>
            <a:lvl3pPr>
              <a:spcAft>
                <a:spcPts val="1350"/>
              </a:spcAft>
              <a:defRPr/>
            </a:lvl3pPr>
            <a:lvl4pPr>
              <a:spcAft>
                <a:spcPts val="1350"/>
              </a:spcAft>
              <a:defRPr/>
            </a:lvl4pPr>
            <a:lvl5pPr>
              <a:spcAft>
                <a:spcPts val="135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402251" y="1825626"/>
            <a:ext cx="5328000" cy="3906435"/>
          </a:xfrm>
          <a:noFill/>
        </p:spPr>
        <p:txBody>
          <a:bodyPr>
            <a:noAutofit/>
          </a:bodyPr>
          <a:lstStyle>
            <a:lvl1pPr marL="0" indent="0">
              <a:buNone/>
              <a:defRPr/>
            </a:lvl1pPr>
          </a:lstStyle>
          <a:p>
            <a:pPr lvl="0"/>
            <a:r>
              <a:rPr lang="en-US"/>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201" y="2"/>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3" y="482862"/>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1688883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1" y="1825626"/>
            <a:ext cx="3358489" cy="3763134"/>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82" y="1825625"/>
            <a:ext cx="3358489" cy="3763134"/>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sz="half" idx="14"/>
          </p:nvPr>
        </p:nvSpPr>
        <p:spPr>
          <a:xfrm>
            <a:off x="8371764" y="1825625"/>
            <a:ext cx="3358489" cy="3763134"/>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flipH="1">
            <a:off x="838202" y="4"/>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3" y="482863"/>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76107509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9" y="1825626"/>
            <a:ext cx="5328000" cy="3906435"/>
          </a:xfrm>
        </p:spPr>
        <p:txBody>
          <a:bodyPr>
            <a:noAutofit/>
          </a:bodyPr>
          <a:lstStyle>
            <a:lvl3pPr>
              <a:spcBef>
                <a:spcPts val="0"/>
              </a:spcBef>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402251" y="1825626"/>
            <a:ext cx="5328000" cy="3906435"/>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201" y="2"/>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3" y="482862"/>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1112075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6"/>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81"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sz="half" idx="14"/>
          </p:nvPr>
        </p:nvSpPr>
        <p:spPr>
          <a:xfrm>
            <a:off x="8371762"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userDrawn="1"/>
        </p:nvCxnSpPr>
        <p:spPr>
          <a:xfrm flipH="1">
            <a:off x="838201" y="2"/>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3" y="482862"/>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92249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681163"/>
            <a:ext cx="5157787" cy="823912"/>
          </a:xfrm>
        </p:spPr>
        <p:txBody>
          <a:bodyPr wrap="square" anchor="b">
            <a:noAutofit/>
          </a:bodyPr>
          <a:lstStyle>
            <a:lvl1pPr marL="0" indent="0">
              <a:buNone/>
              <a:defRPr sz="21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7"/>
            <a:ext cx="5157787"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72201" y="1681163"/>
            <a:ext cx="5183188" cy="823912"/>
          </a:xfrm>
          <a:noFill/>
        </p:spPr>
        <p:txBody>
          <a:bodyPr wrap="square" anchor="b">
            <a:noAutofit/>
          </a:bodyPr>
          <a:lstStyle>
            <a:lvl1pPr marL="0" indent="0">
              <a:buNone/>
              <a:defRPr sz="21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7"/>
            <a:ext cx="5183188"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201" y="2"/>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3" y="482862"/>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303855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201" y="2"/>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3" y="482862"/>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85186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r>
              <a:rPr lang="en-US"/>
              <a:t>Click icon to add picture</a:t>
            </a:r>
            <a:endParaRPr lang="en-GB" dirty="0"/>
          </a:p>
        </p:txBody>
      </p:sp>
      <p:sp>
        <p:nvSpPr>
          <p:cNvPr id="10" name="Rectangle 9"/>
          <p:cNvSpPr/>
          <p:nvPr userDrawn="1"/>
        </p:nvSpPr>
        <p:spPr>
          <a:xfrm>
            <a:off x="3214048" y="1992575"/>
            <a:ext cx="8550323"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8" y="743804"/>
            <a:ext cx="544923" cy="544923"/>
          </a:xfrm>
          <a:prstGeom prst="rect">
            <a:avLst/>
          </a:prstGeom>
        </p:spPr>
      </p:pic>
      <p:sp>
        <p:nvSpPr>
          <p:cNvPr id="3" name="Content Placeholder 2"/>
          <p:cNvSpPr>
            <a:spLocks noGrp="1"/>
          </p:cNvSpPr>
          <p:nvPr>
            <p:ph idx="1"/>
          </p:nvPr>
        </p:nvSpPr>
        <p:spPr>
          <a:xfrm>
            <a:off x="3538331" y="1992574"/>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a:t>Edit Master text styles</a:t>
            </a:r>
          </a:p>
        </p:txBody>
      </p:sp>
    </p:spTree>
    <p:extLst>
      <p:ext uri="{BB962C8B-B14F-4D97-AF65-F5344CB8AC3E}">
        <p14:creationId xmlns:p14="http://schemas.microsoft.com/office/powerpoint/2010/main" val="1945248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7" y="1825627"/>
            <a:ext cx="4926841" cy="3769957"/>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2"/>
            <a:ext cx="4669267"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7" name="Picture Placeholder 4"/>
          <p:cNvSpPr>
            <a:spLocks noGrp="1"/>
          </p:cNvSpPr>
          <p:nvPr>
            <p:ph type="pic" sz="quarter" idx="13"/>
          </p:nvPr>
        </p:nvSpPr>
        <p:spPr>
          <a:xfrm>
            <a:off x="-46382" y="-46383"/>
            <a:ext cx="6142383" cy="6964017"/>
          </a:xfrm>
          <a:solidFill>
            <a:schemeClr val="bg2"/>
          </a:solidFill>
          <a:ln w="28575">
            <a:solidFill>
              <a:schemeClr val="accent5"/>
            </a:solidFill>
          </a:ln>
        </p:spPr>
        <p:txBody>
          <a:bodyPr/>
          <a:lstStyle/>
          <a:p>
            <a:r>
              <a:rPr lang="en-US"/>
              <a:t>Click icon to add picture</a:t>
            </a:r>
            <a:endParaRPr lang="en-GB" dirty="0"/>
          </a:p>
        </p:txBody>
      </p:sp>
    </p:spTree>
    <p:extLst>
      <p:ext uri="{BB962C8B-B14F-4D97-AF65-F5344CB8AC3E}">
        <p14:creationId xmlns:p14="http://schemas.microsoft.com/office/powerpoint/2010/main" val="4244408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201" y="2"/>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3" y="482862"/>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Picture Placeholder 2"/>
          <p:cNvSpPr>
            <a:spLocks noGrp="1"/>
          </p:cNvSpPr>
          <p:nvPr>
            <p:ph type="pic" sz="quarter" idx="13"/>
          </p:nvPr>
        </p:nvSpPr>
        <p:spPr>
          <a:xfrm>
            <a:off x="970723" y="2284669"/>
            <a:ext cx="3141663" cy="2090737"/>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7901453" y="2284670"/>
            <a:ext cx="3141663" cy="2090737"/>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4436087" y="2284669"/>
            <a:ext cx="3141663" cy="2090737"/>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1206774" y="4038686"/>
            <a:ext cx="2669559" cy="1524235"/>
          </a:xfrm>
          <a:solidFill>
            <a:schemeClr val="bg1"/>
          </a:solidFill>
        </p:spPr>
        <p:txBody>
          <a:bodyPr tIns="90000"/>
          <a:lstStyle>
            <a:lvl1pPr marL="0" indent="0" algn="ctr">
              <a:buNone/>
              <a:defRPr sz="1500"/>
            </a:lvl1pPr>
          </a:lstStyle>
          <a:p>
            <a:pPr lvl="0"/>
            <a:r>
              <a:rPr lang="en-US"/>
              <a:t>Edit Master text styles</a:t>
            </a:r>
          </a:p>
        </p:txBody>
      </p:sp>
      <p:sp>
        <p:nvSpPr>
          <p:cNvPr id="15" name="Text Placeholder 12"/>
          <p:cNvSpPr>
            <a:spLocks noGrp="1"/>
          </p:cNvSpPr>
          <p:nvPr>
            <p:ph type="body" sz="quarter" idx="17"/>
          </p:nvPr>
        </p:nvSpPr>
        <p:spPr>
          <a:xfrm>
            <a:off x="4672139" y="4041946"/>
            <a:ext cx="2669559" cy="1524235"/>
          </a:xfrm>
          <a:solidFill>
            <a:schemeClr val="bg1"/>
          </a:solidFill>
        </p:spPr>
        <p:txBody>
          <a:bodyPr tIns="90000"/>
          <a:lstStyle>
            <a:lvl1pPr marL="0" indent="0" algn="ctr">
              <a:buNone/>
              <a:defRPr sz="1500"/>
            </a:lvl1pPr>
          </a:lstStyle>
          <a:p>
            <a:pPr lvl="0"/>
            <a:r>
              <a:rPr lang="en-US"/>
              <a:t>Edit Master text styles</a:t>
            </a:r>
          </a:p>
        </p:txBody>
      </p:sp>
      <p:sp>
        <p:nvSpPr>
          <p:cNvPr id="16" name="Text Placeholder 12"/>
          <p:cNvSpPr>
            <a:spLocks noGrp="1"/>
          </p:cNvSpPr>
          <p:nvPr>
            <p:ph type="body" sz="quarter" idx="18"/>
          </p:nvPr>
        </p:nvSpPr>
        <p:spPr>
          <a:xfrm>
            <a:off x="8137503" y="4037439"/>
            <a:ext cx="2669559" cy="1524235"/>
          </a:xfrm>
          <a:solidFill>
            <a:schemeClr val="bg1"/>
          </a:solidFill>
        </p:spPr>
        <p:txBody>
          <a:bodyPr tIns="90000"/>
          <a:lstStyle>
            <a:lvl1pPr marL="0" indent="0" algn="ctr">
              <a:buNone/>
              <a:defRPr sz="1500"/>
            </a:lvl1pPr>
          </a:lstStyle>
          <a:p>
            <a:pPr lvl="0"/>
            <a:r>
              <a:rPr lang="en-US"/>
              <a:t>Edit Master text styles</a:t>
            </a:r>
          </a:p>
        </p:txBody>
      </p:sp>
    </p:spTree>
    <p:extLst>
      <p:ext uri="{BB962C8B-B14F-4D97-AF65-F5344CB8AC3E}">
        <p14:creationId xmlns:p14="http://schemas.microsoft.com/office/powerpoint/2010/main" val="940051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201" y="2"/>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3" y="482862"/>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Picture Placeholder 2"/>
          <p:cNvSpPr>
            <a:spLocks noGrp="1"/>
          </p:cNvSpPr>
          <p:nvPr>
            <p:ph type="pic" sz="quarter" idx="13"/>
          </p:nvPr>
        </p:nvSpPr>
        <p:spPr>
          <a:xfrm>
            <a:off x="3713870" y="2159957"/>
            <a:ext cx="2461591" cy="1638158"/>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3713870" y="3968881"/>
            <a:ext cx="2461591" cy="1638158"/>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6324549" y="2159958"/>
            <a:ext cx="2461593" cy="1638159"/>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1500"/>
            </a:lvl1pPr>
          </a:lstStyle>
          <a:p>
            <a:pPr lvl="0"/>
            <a:r>
              <a:rPr lang="en-US"/>
              <a:t>Edit Master text styles</a:t>
            </a:r>
          </a:p>
        </p:txBody>
      </p:sp>
      <p:sp>
        <p:nvSpPr>
          <p:cNvPr id="16" name="Text Placeholder 12"/>
          <p:cNvSpPr>
            <a:spLocks noGrp="1"/>
          </p:cNvSpPr>
          <p:nvPr>
            <p:ph type="body" sz="quarter" idx="18"/>
          </p:nvPr>
        </p:nvSpPr>
        <p:spPr>
          <a:xfrm>
            <a:off x="1033617" y="2159959"/>
            <a:ext cx="2520000" cy="1638159"/>
          </a:xfrm>
          <a:noFill/>
        </p:spPr>
        <p:txBody>
          <a:bodyPr tIns="90000"/>
          <a:lstStyle>
            <a:lvl1pPr marL="0" indent="0" algn="r">
              <a:buNone/>
              <a:defRPr sz="1500"/>
            </a:lvl1pPr>
          </a:lstStyle>
          <a:p>
            <a:pPr lvl="0"/>
            <a:r>
              <a:rPr lang="en-US"/>
              <a:t>Edit Master text styles</a:t>
            </a:r>
          </a:p>
        </p:txBody>
      </p:sp>
      <p:sp>
        <p:nvSpPr>
          <p:cNvPr id="14" name="Picture Placeholder 2"/>
          <p:cNvSpPr>
            <a:spLocks noGrp="1"/>
          </p:cNvSpPr>
          <p:nvPr>
            <p:ph type="pic" sz="quarter" idx="19"/>
          </p:nvPr>
        </p:nvSpPr>
        <p:spPr>
          <a:xfrm>
            <a:off x="6324550" y="3968880"/>
            <a:ext cx="2461591" cy="1638158"/>
          </a:xfrm>
          <a:solidFill>
            <a:schemeClr val="bg2"/>
          </a:solidFill>
        </p:spPr>
        <p:txBody>
          <a:bodyPr/>
          <a:lstStyle/>
          <a:p>
            <a:r>
              <a:rPr lang="en-US"/>
              <a:t>Click icon to add picture</a:t>
            </a:r>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1500"/>
            </a:lvl1pPr>
          </a:lstStyle>
          <a:p>
            <a:pPr lvl="0"/>
            <a:r>
              <a:rPr lang="en-US"/>
              <a:t>Edit Master text styles</a:t>
            </a:r>
          </a:p>
        </p:txBody>
      </p:sp>
      <p:sp>
        <p:nvSpPr>
          <p:cNvPr id="18" name="Text Placeholder 12"/>
          <p:cNvSpPr>
            <a:spLocks noGrp="1"/>
          </p:cNvSpPr>
          <p:nvPr>
            <p:ph type="body" sz="quarter" idx="21"/>
          </p:nvPr>
        </p:nvSpPr>
        <p:spPr>
          <a:xfrm>
            <a:off x="8966323" y="2159958"/>
            <a:ext cx="2520000" cy="1638159"/>
          </a:xfrm>
          <a:noFill/>
        </p:spPr>
        <p:txBody>
          <a:bodyPr tIns="90000"/>
          <a:lstStyle>
            <a:lvl1pPr marL="0" indent="0" algn="l">
              <a:buNone/>
              <a:defRPr sz="1500"/>
            </a:lvl1pPr>
          </a:lstStyle>
          <a:p>
            <a:pPr lvl="0"/>
            <a:r>
              <a:rPr lang="en-US"/>
              <a:t>Edit Master text styles</a:t>
            </a:r>
          </a:p>
        </p:txBody>
      </p:sp>
    </p:spTree>
    <p:extLst>
      <p:ext uri="{BB962C8B-B14F-4D97-AF65-F5344CB8AC3E}">
        <p14:creationId xmlns:p14="http://schemas.microsoft.com/office/powerpoint/2010/main" val="4154866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r>
              <a:rPr lang="en-US"/>
              <a:t>Click icon to add picture</a:t>
            </a:r>
            <a:endParaRPr lang="en-GB"/>
          </a:p>
        </p:txBody>
      </p:sp>
      <p:sp>
        <p:nvSpPr>
          <p:cNvPr id="2" name="Title 1"/>
          <p:cNvSpPr>
            <a:spLocks noGrp="1"/>
          </p:cNvSpPr>
          <p:nvPr>
            <p:ph type="title"/>
          </p:nvPr>
        </p:nvSpPr>
        <p:spPr>
          <a:xfrm>
            <a:off x="838200" y="2646645"/>
            <a:ext cx="10515600" cy="782357"/>
          </a:xfrm>
          <a:solidFill>
            <a:schemeClr val="bg1"/>
          </a:solidFill>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sp>
        <p:nvSpPr>
          <p:cNvPr id="6" name="Text Placeholder 5"/>
          <p:cNvSpPr>
            <a:spLocks noGrp="1"/>
          </p:cNvSpPr>
          <p:nvPr>
            <p:ph type="body" sz="quarter" idx="14"/>
          </p:nvPr>
        </p:nvSpPr>
        <p:spPr>
          <a:xfrm>
            <a:off x="838200" y="3630615"/>
            <a:ext cx="10515600" cy="2035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979454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1383751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681163"/>
            <a:ext cx="5157787" cy="823912"/>
          </a:xfrm>
        </p:spPr>
        <p:txBody>
          <a:bodyPr wrap="square" anchor="b">
            <a:noAutofit/>
          </a:bodyPr>
          <a:lstStyle>
            <a:lvl1pPr marL="0" indent="0">
              <a:buNone/>
              <a:defRPr sz="1575" b="1">
                <a:solidFill>
                  <a:schemeClr val="tx2"/>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Edit Master text styles</a:t>
            </a:r>
          </a:p>
        </p:txBody>
      </p:sp>
      <p:sp>
        <p:nvSpPr>
          <p:cNvPr id="4" name="Content Placeholder 3"/>
          <p:cNvSpPr>
            <a:spLocks noGrp="1"/>
          </p:cNvSpPr>
          <p:nvPr>
            <p:ph sz="half" idx="2"/>
          </p:nvPr>
        </p:nvSpPr>
        <p:spPr>
          <a:xfrm>
            <a:off x="839789" y="2505079"/>
            <a:ext cx="5157787" cy="3097331"/>
          </a:xfrm>
        </p:spPr>
        <p:txBody>
          <a:bodyPr wrap="square">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72202" y="1681163"/>
            <a:ext cx="5183188" cy="823912"/>
          </a:xfrm>
          <a:noFill/>
        </p:spPr>
        <p:txBody>
          <a:bodyPr wrap="square" anchor="b">
            <a:noAutofit/>
          </a:bodyPr>
          <a:lstStyle>
            <a:lvl1pPr marL="0" indent="0">
              <a:buNone/>
              <a:defRPr sz="1575" b="1">
                <a:solidFill>
                  <a:schemeClr val="tx2"/>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Edit Master text styles</a:t>
            </a:r>
          </a:p>
        </p:txBody>
      </p:sp>
      <p:sp>
        <p:nvSpPr>
          <p:cNvPr id="6" name="Content Placeholder 5"/>
          <p:cNvSpPr>
            <a:spLocks noGrp="1"/>
          </p:cNvSpPr>
          <p:nvPr>
            <p:ph sz="quarter" idx="4"/>
          </p:nvPr>
        </p:nvSpPr>
        <p:spPr>
          <a:xfrm>
            <a:off x="6172202" y="2505079"/>
            <a:ext cx="5183188" cy="3097331"/>
          </a:xfrm>
        </p:spPr>
        <p:txBody>
          <a:bodyPr wrap="square">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202" y="4"/>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3" y="482863"/>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402086434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2" name="Picture 1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69353" y="6021388"/>
            <a:ext cx="2990849"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8080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6" y="0"/>
            <a:ext cx="12192000" cy="6858000"/>
          </a:xfrm>
          <a:prstGeom prst="rect">
            <a:avLst/>
          </a:prstGeom>
        </p:spPr>
      </p:pic>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3893" y="-101625"/>
            <a:ext cx="1763200" cy="1763200"/>
          </a:xfrm>
          <a:prstGeom prst="rect">
            <a:avLst/>
          </a:prstGeom>
        </p:spPr>
      </p:pic>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grpSp>
        <p:nvGrpSpPr>
          <p:cNvPr id="15" name="Group 14"/>
          <p:cNvGrpSpPr/>
          <p:nvPr userDrawn="1"/>
        </p:nvGrpSpPr>
        <p:grpSpPr>
          <a:xfrm>
            <a:off x="5673072" y="6361871"/>
            <a:ext cx="846055" cy="496129"/>
            <a:chOff x="5673072" y="4897884"/>
            <a:chExt cx="846055" cy="496129"/>
          </a:xfrm>
        </p:grpSpPr>
        <p:sp>
          <p:nvSpPr>
            <p:cNvPr id="18" name="Rectangle 17"/>
            <p:cNvSpPr/>
            <p:nvPr userDrawn="1"/>
          </p:nvSpPr>
          <p:spPr>
            <a:xfrm>
              <a:off x="5724681" y="4926090"/>
              <a:ext cx="723886" cy="467923"/>
            </a:xfrm>
            <a:prstGeom prst="rect">
              <a:avLst/>
            </a:prstGeom>
            <a:solidFill>
              <a:srgbClr val="009EE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14" name="TextBox 13"/>
            <p:cNvSpPr txBox="1"/>
            <p:nvPr userDrawn="1"/>
          </p:nvSpPr>
          <p:spPr>
            <a:xfrm>
              <a:off x="5673072" y="4897884"/>
              <a:ext cx="846055" cy="378565"/>
            </a:xfrm>
            <a:prstGeom prst="rect">
              <a:avLst/>
            </a:prstGeom>
            <a:noFill/>
          </p:spPr>
          <p:txBody>
            <a:bodyPr wrap="square" rtlCol="0">
              <a:spAutoFit/>
            </a:bodyPr>
            <a:lstStyle/>
            <a:p>
              <a:r>
                <a:rPr lang="fr-BE" sz="930" b="0" i="1" dirty="0" err="1" smtClean="0">
                  <a:solidFill>
                    <a:schemeClr val="bg1"/>
                  </a:solidFill>
                  <a:latin typeface="EC Square Sans Pro Light" panose="020B0506000000020004" pitchFamily="34" charset="0"/>
                </a:rPr>
                <a:t>Research</a:t>
              </a:r>
              <a:r>
                <a:rPr lang="fr-BE" sz="930" b="0" i="1" dirty="0" smtClean="0">
                  <a:solidFill>
                    <a:schemeClr val="bg1"/>
                  </a:solidFill>
                  <a:latin typeface="EC Square Sans Pro Light" panose="020B0506000000020004" pitchFamily="34" charset="0"/>
                </a:rPr>
                <a:t> and Innovation </a:t>
              </a:r>
              <a:endParaRPr lang="en-GB" sz="930" b="0" i="1" dirty="0" err="1" smtClean="0">
                <a:solidFill>
                  <a:schemeClr val="bg1"/>
                </a:solidFill>
                <a:latin typeface="EC Square Sans Pro Light" panose="020B0506000000020004" pitchFamily="34" charset="0"/>
              </a:endParaRPr>
            </a:p>
          </p:txBody>
        </p:sp>
      </p:gr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04250" y="4224797"/>
            <a:ext cx="1001297" cy="1328882"/>
          </a:xfrm>
          <a:prstGeom prst="rect">
            <a:avLst/>
          </a:prstGeom>
        </p:spPr>
      </p:pic>
      <p:sp>
        <p:nvSpPr>
          <p:cNvPr id="17" name="Text Placeholder 3"/>
          <p:cNvSpPr>
            <a:spLocks noGrp="1"/>
          </p:cNvSpPr>
          <p:nvPr>
            <p:ph type="body" sz="quarter" idx="10" hasCustomPrompt="1"/>
          </p:nvPr>
        </p:nvSpPr>
        <p:spPr>
          <a:xfrm>
            <a:off x="8184423" y="5111579"/>
            <a:ext cx="3186584" cy="216000"/>
          </a:xfrm>
          <a:prstGeom prst="rect">
            <a:avLst/>
          </a:prstGeom>
        </p:spPr>
        <p:txBody>
          <a:bodyPr/>
          <a:lstStyle>
            <a:lvl1pPr marL="0" indent="0">
              <a:buNone/>
              <a:defRPr sz="1200" b="0" i="0" cap="none" baseline="0">
                <a:solidFill>
                  <a:schemeClr val="tx1"/>
                </a:solidFill>
              </a:defRPr>
            </a:lvl1pPr>
            <a:lvl5pPr>
              <a:defRPr/>
            </a:lvl5pPr>
          </a:lstStyle>
          <a:p>
            <a:pPr lvl="0"/>
            <a:r>
              <a:rPr lang="fr-BE" dirty="0" smtClean="0"/>
              <a:t>Name of the </a:t>
            </a:r>
            <a:r>
              <a:rPr lang="fr-BE" dirty="0" err="1" smtClean="0"/>
              <a:t>Event</a:t>
            </a:r>
            <a:endParaRPr lang="en-GB" dirty="0"/>
          </a:p>
        </p:txBody>
      </p:sp>
      <p:sp>
        <p:nvSpPr>
          <p:cNvPr id="23" name="Text Placeholder 3"/>
          <p:cNvSpPr>
            <a:spLocks noGrp="1"/>
          </p:cNvSpPr>
          <p:nvPr>
            <p:ph type="body" sz="quarter" idx="13" hasCustomPrompt="1"/>
          </p:nvPr>
        </p:nvSpPr>
        <p:spPr>
          <a:xfrm>
            <a:off x="8184423" y="4887597"/>
            <a:ext cx="3186584" cy="216000"/>
          </a:xfrm>
          <a:prstGeom prst="rect">
            <a:avLst/>
          </a:prstGeom>
        </p:spPr>
        <p:txBody>
          <a:bodyPr/>
          <a:lstStyle>
            <a:lvl1pPr marL="0" indent="0">
              <a:buNone/>
              <a:defRPr sz="1200" b="1" i="0" cap="all" baseline="0">
                <a:solidFill>
                  <a:schemeClr val="tx1"/>
                </a:solidFill>
              </a:defRPr>
            </a:lvl1pPr>
            <a:lvl5pPr>
              <a:defRPr/>
            </a:lvl5pPr>
          </a:lstStyle>
          <a:p>
            <a:pPr lvl="0"/>
            <a:r>
              <a:rPr lang="fr-BE" dirty="0" smtClean="0"/>
              <a:t>Speaker Name</a:t>
            </a:r>
            <a:endParaRPr lang="en-GB" dirty="0"/>
          </a:p>
        </p:txBody>
      </p:sp>
      <p:sp>
        <p:nvSpPr>
          <p:cNvPr id="25" name="Text Placeholder 3"/>
          <p:cNvSpPr>
            <a:spLocks noGrp="1"/>
          </p:cNvSpPr>
          <p:nvPr>
            <p:ph type="body" sz="quarter" idx="14" hasCustomPrompt="1"/>
          </p:nvPr>
        </p:nvSpPr>
        <p:spPr>
          <a:xfrm>
            <a:off x="8184423" y="5333115"/>
            <a:ext cx="3186584" cy="216000"/>
          </a:xfrm>
          <a:prstGeom prst="rect">
            <a:avLst/>
          </a:prstGeom>
        </p:spPr>
        <p:txBody>
          <a:bodyPr/>
          <a:lstStyle>
            <a:lvl1pPr marL="0" indent="0">
              <a:buNone/>
              <a:defRPr sz="1200" b="0" i="0" cap="none" baseline="0">
                <a:solidFill>
                  <a:schemeClr val="tx1"/>
                </a:solidFill>
              </a:defRPr>
            </a:lvl1pPr>
            <a:lvl5pPr>
              <a:defRPr/>
            </a:lvl5pPr>
          </a:lstStyle>
          <a:p>
            <a:pPr lvl="0"/>
            <a:r>
              <a:rPr lang="fr-BE" dirty="0" smtClean="0"/>
              <a:t>Date of the </a:t>
            </a:r>
            <a:r>
              <a:rPr lang="fr-BE" dirty="0" err="1" smtClean="0"/>
              <a:t>Event</a:t>
            </a:r>
            <a:endParaRPr lang="en-GB" dirty="0"/>
          </a:p>
        </p:txBody>
      </p:sp>
      <p:sp>
        <p:nvSpPr>
          <p:cNvPr id="19" name="Title 1"/>
          <p:cNvSpPr txBox="1">
            <a:spLocks/>
          </p:cNvSpPr>
          <p:nvPr userDrawn="1"/>
        </p:nvSpPr>
        <p:spPr>
          <a:xfrm>
            <a:off x="8201800" y="3023302"/>
            <a:ext cx="3255743" cy="77939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b="1" dirty="0" smtClean="0">
                <a:solidFill>
                  <a:schemeClr val="tx2"/>
                </a:solidFill>
              </a:rPr>
              <a:t>THE EU</a:t>
            </a:r>
            <a:br>
              <a:rPr lang="en-US" b="1" dirty="0" smtClean="0">
                <a:solidFill>
                  <a:schemeClr val="tx2"/>
                </a:solidFill>
              </a:rPr>
            </a:br>
            <a:r>
              <a:rPr lang="en-US" b="1" dirty="0" smtClean="0">
                <a:solidFill>
                  <a:schemeClr val="tx2"/>
                </a:solidFill>
              </a:rPr>
              <a:t>RESEARCH &amp; INNOVATION</a:t>
            </a:r>
          </a:p>
          <a:p>
            <a:pPr marL="0" marR="0" lvl="0" indent="0" algn="ctr" defTabSz="914400" rtl="0" eaLnBrk="1" fontAlgn="auto" latinLnBrk="0" hangingPunct="1">
              <a:lnSpc>
                <a:spcPct val="90000"/>
              </a:lnSpc>
              <a:spcBef>
                <a:spcPct val="0"/>
              </a:spcBef>
              <a:spcAft>
                <a:spcPts val="0"/>
              </a:spcAft>
              <a:buClrTx/>
              <a:buSzTx/>
              <a:buFontTx/>
              <a:buNone/>
              <a:tabLst/>
              <a:defRPr/>
            </a:pPr>
            <a:r>
              <a:rPr lang="en-US" sz="1900" b="1" spc="80" baseline="0" dirty="0" smtClean="0">
                <a:solidFill>
                  <a:schemeClr val="tx2"/>
                </a:solidFill>
              </a:rPr>
              <a:t>PROGRAMME</a:t>
            </a:r>
            <a:endParaRPr lang="en-GB" sz="1900" spc="80" baseline="0" dirty="0" smtClean="0">
              <a:solidFill>
                <a:schemeClr val="tx2"/>
              </a:solidFill>
            </a:endParaRPr>
          </a:p>
        </p:txBody>
      </p:sp>
      <p:sp>
        <p:nvSpPr>
          <p:cNvPr id="21" name="Title 1"/>
          <p:cNvSpPr txBox="1">
            <a:spLocks/>
          </p:cNvSpPr>
          <p:nvPr userDrawn="1"/>
        </p:nvSpPr>
        <p:spPr>
          <a:xfrm>
            <a:off x="8288595" y="3888150"/>
            <a:ext cx="3082412" cy="254774"/>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b="0" spc="70" baseline="0" dirty="0" smtClean="0"/>
              <a:t>2021 – 2027</a:t>
            </a:r>
            <a:endParaRPr lang="en-GB" b="0" spc="70" baseline="0" dirty="0"/>
          </a:p>
        </p:txBody>
      </p:sp>
      <p:cxnSp>
        <p:nvCxnSpPr>
          <p:cNvPr id="27" name="Straight Connector 26"/>
          <p:cNvCxnSpPr/>
          <p:nvPr userDrawn="1"/>
        </p:nvCxnSpPr>
        <p:spPr>
          <a:xfrm>
            <a:off x="8232291" y="4224797"/>
            <a:ext cx="324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8201800" y="2886814"/>
            <a:ext cx="324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626994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4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smtClean="0"/>
              <a:t>Click to edit Master </a:t>
            </a:r>
            <a:br>
              <a:rPr lang="en-US" dirty="0" smtClean="0"/>
            </a:br>
            <a:r>
              <a:rPr lang="en-US" dirty="0" smtClean="0"/>
              <a:t>title style</a:t>
            </a:r>
            <a:endParaRPr lang="en-GB" dirty="0"/>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990317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3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1523"/>
            <a:ext cx="12189629" cy="6854953"/>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smtClean="0"/>
              <a:t>Click to edit Master </a:t>
            </a:r>
            <a:br>
              <a:rPr lang="en-US" dirty="0" smtClean="0"/>
            </a:br>
            <a:r>
              <a:rPr lang="en-US" dirty="0" smtClean="0"/>
              <a:t>title style</a:t>
            </a:r>
            <a:endParaRPr lang="en-GB" dirty="0"/>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683529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5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smtClean="0"/>
              <a:t>Click to edit Master </a:t>
            </a:r>
            <a:br>
              <a:rPr lang="en-US" dirty="0" smtClean="0"/>
            </a:br>
            <a:r>
              <a:rPr lang="en-US" dirty="0" smtClean="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495954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6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smtClean="0"/>
              <a:t>Click to edit Master </a:t>
            </a:r>
            <a:br>
              <a:rPr lang="en-US" dirty="0" smtClean="0"/>
            </a:br>
            <a:r>
              <a:rPr lang="en-US" dirty="0" smtClean="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083023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7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smtClean="0"/>
              <a:t>Click to edit Master </a:t>
            </a:r>
            <a:br>
              <a:rPr lang="en-US" dirty="0" smtClean="0"/>
            </a:br>
            <a:r>
              <a:rPr lang="en-US" dirty="0" smtClean="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cxnSp>
        <p:nvCxnSpPr>
          <p:cNvPr id="10" name="Straight Connector 9"/>
          <p:cNvCxnSpPr/>
          <p:nvPr userDrawn="1"/>
        </p:nvCxnSpPr>
        <p:spPr>
          <a:xfrm>
            <a:off x="1077013" y="1122363"/>
            <a:ext cx="8190973" cy="2779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724483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8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smtClean="0"/>
              <a:t>Click to edit Master </a:t>
            </a:r>
            <a:br>
              <a:rPr lang="en-US" dirty="0" smtClean="0"/>
            </a:br>
            <a:r>
              <a:rPr lang="en-US" dirty="0" smtClean="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cxnSp>
        <p:nvCxnSpPr>
          <p:cNvPr id="10" name="Straight Connector 9"/>
          <p:cNvCxnSpPr/>
          <p:nvPr userDrawn="1"/>
        </p:nvCxnSpPr>
        <p:spPr>
          <a:xfrm>
            <a:off x="1077013" y="1122363"/>
            <a:ext cx="6997604" cy="237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51069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ext Placeholder 7"/>
          <p:cNvSpPr>
            <a:spLocks noGrp="1"/>
          </p:cNvSpPr>
          <p:nvPr>
            <p:ph type="body" sz="quarter" idx="17"/>
          </p:nvPr>
        </p:nvSpPr>
        <p:spPr>
          <a:xfrm>
            <a:off x="866930" y="1368000"/>
            <a:ext cx="10486869" cy="4103410"/>
          </a:xfrm>
        </p:spPr>
        <p:txBody>
          <a:bodyPr/>
          <a:lstStyle>
            <a:lvl1pPr marL="0" indent="0" algn="l">
              <a:buNone/>
              <a:defRPr sz="2000">
                <a:solidFill>
                  <a:schemeClr val="tx1"/>
                </a:solidFill>
              </a:defRPr>
            </a:lvl1pPr>
          </a:lstStyle>
          <a:p>
            <a:endParaRPr lang="en-GB" dirty="0"/>
          </a:p>
        </p:txBody>
      </p:sp>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dirty="0" smtClean="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358262077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Picture Placeholder 5"/>
          <p:cNvSpPr>
            <a:spLocks noGrp="1"/>
          </p:cNvSpPr>
          <p:nvPr>
            <p:ph type="pic" sz="quarter" idx="14"/>
          </p:nvPr>
        </p:nvSpPr>
        <p:spPr>
          <a:xfrm>
            <a:off x="8225498" y="1800000"/>
            <a:ext cx="3096000" cy="1656000"/>
          </a:xfrm>
          <a:solidFill>
            <a:schemeClr val="bg2"/>
          </a:solidFill>
          <a:ln>
            <a:noFill/>
          </a:ln>
        </p:spPr>
      </p:sp>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dirty="0" smtClean="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
        <p:nvSpPr>
          <p:cNvPr id="10" name="Text Placeholder 7"/>
          <p:cNvSpPr>
            <a:spLocks noGrp="1"/>
          </p:cNvSpPr>
          <p:nvPr>
            <p:ph type="body" sz="quarter" idx="16"/>
          </p:nvPr>
        </p:nvSpPr>
        <p:spPr>
          <a:xfrm>
            <a:off x="937527" y="3746161"/>
            <a:ext cx="3142086" cy="1664689"/>
          </a:xfrm>
        </p:spPr>
        <p:txBody>
          <a:bodyPr/>
          <a:lstStyle>
            <a:lvl1pPr marL="0" indent="0" algn="ctr">
              <a:buNone/>
              <a:defRPr sz="2000"/>
            </a:lvl1pPr>
          </a:lstStyle>
          <a:p>
            <a:endParaRPr lang="en-GB" dirty="0"/>
          </a:p>
        </p:txBody>
      </p:sp>
      <p:cxnSp>
        <p:nvCxnSpPr>
          <p:cNvPr id="17" name="Straight Connector 16"/>
          <p:cNvCxnSpPr/>
          <p:nvPr userDrawn="1"/>
        </p:nvCxnSpPr>
        <p:spPr>
          <a:xfrm>
            <a:off x="4321135" y="3732507"/>
            <a:ext cx="0" cy="1692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7948575" y="3732507"/>
            <a:ext cx="0" cy="1692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1" name="Picture Placeholder 5"/>
          <p:cNvSpPr>
            <a:spLocks noGrp="1"/>
          </p:cNvSpPr>
          <p:nvPr>
            <p:ph type="pic" sz="quarter" idx="19"/>
          </p:nvPr>
        </p:nvSpPr>
        <p:spPr>
          <a:xfrm>
            <a:off x="4548000" y="1800000"/>
            <a:ext cx="3096000" cy="1656000"/>
          </a:xfrm>
          <a:solidFill>
            <a:schemeClr val="bg2"/>
          </a:solidFill>
          <a:ln>
            <a:noFill/>
          </a:ln>
        </p:spPr>
      </p:sp>
      <p:sp>
        <p:nvSpPr>
          <p:cNvPr id="22" name="Picture Placeholder 5"/>
          <p:cNvSpPr>
            <a:spLocks noGrp="1"/>
          </p:cNvSpPr>
          <p:nvPr>
            <p:ph type="pic" sz="quarter" idx="20"/>
          </p:nvPr>
        </p:nvSpPr>
        <p:spPr>
          <a:xfrm>
            <a:off x="937527" y="1800000"/>
            <a:ext cx="3096000" cy="1656000"/>
          </a:xfrm>
          <a:solidFill>
            <a:schemeClr val="bg2"/>
          </a:solidFill>
          <a:ln>
            <a:noFill/>
          </a:ln>
        </p:spPr>
      </p:sp>
      <p:sp>
        <p:nvSpPr>
          <p:cNvPr id="25" name="Text Placeholder 7"/>
          <p:cNvSpPr>
            <a:spLocks noGrp="1"/>
          </p:cNvSpPr>
          <p:nvPr>
            <p:ph type="body" sz="quarter" idx="21"/>
          </p:nvPr>
        </p:nvSpPr>
        <p:spPr>
          <a:xfrm>
            <a:off x="4501914" y="3746161"/>
            <a:ext cx="3142086" cy="1664689"/>
          </a:xfrm>
        </p:spPr>
        <p:txBody>
          <a:bodyPr/>
          <a:lstStyle>
            <a:lvl1pPr marL="0" indent="0" algn="ctr">
              <a:buNone/>
              <a:defRPr sz="2000"/>
            </a:lvl1pPr>
          </a:lstStyle>
          <a:p>
            <a:endParaRPr lang="en-GB" dirty="0"/>
          </a:p>
        </p:txBody>
      </p:sp>
      <p:sp>
        <p:nvSpPr>
          <p:cNvPr id="26" name="Text Placeholder 7"/>
          <p:cNvSpPr>
            <a:spLocks noGrp="1"/>
          </p:cNvSpPr>
          <p:nvPr>
            <p:ph type="body" sz="quarter" idx="22"/>
          </p:nvPr>
        </p:nvSpPr>
        <p:spPr>
          <a:xfrm>
            <a:off x="8202455" y="3746161"/>
            <a:ext cx="3142086" cy="1664689"/>
          </a:xfrm>
        </p:spPr>
        <p:txBody>
          <a:bodyPr/>
          <a:lstStyle>
            <a:lvl1pPr marL="0" indent="0" algn="ctr">
              <a:buNone/>
              <a:defRPr sz="2000"/>
            </a:lvl1pPr>
          </a:lstStyle>
          <a:p>
            <a:endParaRPr lang="en-GB" dirty="0"/>
          </a:p>
        </p:txBody>
      </p:sp>
    </p:spTree>
    <p:extLst>
      <p:ext uri="{BB962C8B-B14F-4D97-AF65-F5344CB8AC3E}">
        <p14:creationId xmlns:p14="http://schemas.microsoft.com/office/powerpoint/2010/main" val="2884966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202" y="4"/>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3" y="482863"/>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211343246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dirty="0" smtClean="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cxnSp>
        <p:nvCxnSpPr>
          <p:cNvPr id="17" name="Straight Connector 16"/>
          <p:cNvCxnSpPr/>
          <p:nvPr userDrawn="1"/>
        </p:nvCxnSpPr>
        <p:spPr>
          <a:xfrm>
            <a:off x="3340410" y="4264474"/>
            <a:ext cx="18390"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3" name="Picture Placeholder 15"/>
          <p:cNvSpPr>
            <a:spLocks noGrp="1"/>
          </p:cNvSpPr>
          <p:nvPr>
            <p:ph type="pic" sz="quarter" idx="11"/>
          </p:nvPr>
        </p:nvSpPr>
        <p:spPr>
          <a:xfrm>
            <a:off x="838200" y="1634669"/>
            <a:ext cx="2304000" cy="2304000"/>
          </a:xfrm>
          <a:prstGeom prst="ellipse">
            <a:avLst/>
          </a:prstGeom>
          <a:solidFill>
            <a:schemeClr val="bg2"/>
          </a:solidFill>
          <a:ln>
            <a:noFill/>
          </a:ln>
          <a:effectLst>
            <a:softEdge rad="0"/>
          </a:effectLst>
        </p:spPr>
      </p:sp>
      <p:sp>
        <p:nvSpPr>
          <p:cNvPr id="14" name="Picture Placeholder 19"/>
          <p:cNvSpPr>
            <a:spLocks noGrp="1"/>
          </p:cNvSpPr>
          <p:nvPr>
            <p:ph type="pic" sz="quarter" idx="17"/>
          </p:nvPr>
        </p:nvSpPr>
        <p:spPr>
          <a:xfrm>
            <a:off x="3575400" y="1634669"/>
            <a:ext cx="2304000" cy="2304000"/>
          </a:xfrm>
          <a:prstGeom prst="ellipse">
            <a:avLst/>
          </a:prstGeom>
          <a:solidFill>
            <a:schemeClr val="bg2"/>
          </a:solidFill>
          <a:ln>
            <a:noFill/>
          </a:ln>
        </p:spPr>
      </p:sp>
      <p:sp>
        <p:nvSpPr>
          <p:cNvPr id="15" name="Picture Placeholder 20"/>
          <p:cNvSpPr>
            <a:spLocks noGrp="1"/>
          </p:cNvSpPr>
          <p:nvPr>
            <p:ph type="pic" sz="quarter" idx="13"/>
          </p:nvPr>
        </p:nvSpPr>
        <p:spPr>
          <a:xfrm>
            <a:off x="6312600" y="1634669"/>
            <a:ext cx="2304000" cy="2304000"/>
          </a:xfrm>
          <a:prstGeom prst="ellipse">
            <a:avLst/>
          </a:prstGeom>
          <a:solidFill>
            <a:schemeClr val="bg2"/>
          </a:solidFill>
          <a:ln>
            <a:noFill/>
          </a:ln>
        </p:spPr>
      </p:sp>
      <p:sp>
        <p:nvSpPr>
          <p:cNvPr id="16" name="Picture Placeholder 21"/>
          <p:cNvSpPr>
            <a:spLocks noGrp="1"/>
          </p:cNvSpPr>
          <p:nvPr>
            <p:ph type="pic" sz="quarter" idx="14"/>
          </p:nvPr>
        </p:nvSpPr>
        <p:spPr>
          <a:xfrm>
            <a:off x="9049800" y="1634669"/>
            <a:ext cx="2304000" cy="2304000"/>
          </a:xfrm>
          <a:prstGeom prst="ellipse">
            <a:avLst/>
          </a:prstGeom>
          <a:solidFill>
            <a:schemeClr val="bg2"/>
          </a:solidFill>
          <a:ln>
            <a:noFill/>
          </a:ln>
        </p:spPr>
      </p:sp>
      <p:sp>
        <p:nvSpPr>
          <p:cNvPr id="24" name="Content Placeholder 25"/>
          <p:cNvSpPr>
            <a:spLocks noGrp="1"/>
          </p:cNvSpPr>
          <p:nvPr>
            <p:ph sz="quarter" idx="20"/>
          </p:nvPr>
        </p:nvSpPr>
        <p:spPr>
          <a:xfrm>
            <a:off x="9049800" y="4260554"/>
            <a:ext cx="2304000" cy="1249363"/>
          </a:xfrm>
        </p:spPr>
        <p:txBody>
          <a:bodyPr/>
          <a:lstStyle>
            <a:lvl1pPr marL="0" indent="0">
              <a:buNone/>
              <a:defRPr sz="2000"/>
            </a:lvl1pPr>
          </a:lstStyle>
          <a:p>
            <a:endParaRPr lang="en-GB" dirty="0"/>
          </a:p>
        </p:txBody>
      </p:sp>
      <p:sp>
        <p:nvSpPr>
          <p:cNvPr id="35" name="Content Placeholder 25"/>
          <p:cNvSpPr>
            <a:spLocks noGrp="1"/>
          </p:cNvSpPr>
          <p:nvPr>
            <p:ph sz="quarter" idx="21"/>
          </p:nvPr>
        </p:nvSpPr>
        <p:spPr>
          <a:xfrm>
            <a:off x="6312600" y="4270487"/>
            <a:ext cx="2304000" cy="1249363"/>
          </a:xfrm>
        </p:spPr>
        <p:txBody>
          <a:bodyPr/>
          <a:lstStyle>
            <a:lvl1pPr marL="0" indent="0">
              <a:buNone/>
              <a:defRPr sz="2000"/>
            </a:lvl1pPr>
          </a:lstStyle>
          <a:p>
            <a:endParaRPr lang="en-GB" dirty="0"/>
          </a:p>
        </p:txBody>
      </p:sp>
      <p:sp>
        <p:nvSpPr>
          <p:cNvPr id="36" name="Content Placeholder 25"/>
          <p:cNvSpPr>
            <a:spLocks noGrp="1"/>
          </p:cNvSpPr>
          <p:nvPr>
            <p:ph sz="quarter" idx="22"/>
          </p:nvPr>
        </p:nvSpPr>
        <p:spPr>
          <a:xfrm>
            <a:off x="3575400" y="4260553"/>
            <a:ext cx="2304000" cy="1249363"/>
          </a:xfrm>
        </p:spPr>
        <p:txBody>
          <a:bodyPr/>
          <a:lstStyle>
            <a:lvl1pPr marL="0" indent="0">
              <a:buNone/>
              <a:defRPr sz="2000"/>
            </a:lvl1pPr>
          </a:lstStyle>
          <a:p>
            <a:endParaRPr lang="en-GB" dirty="0"/>
          </a:p>
        </p:txBody>
      </p:sp>
      <p:sp>
        <p:nvSpPr>
          <p:cNvPr id="37" name="Content Placeholder 25"/>
          <p:cNvSpPr>
            <a:spLocks noGrp="1"/>
          </p:cNvSpPr>
          <p:nvPr>
            <p:ph sz="quarter" idx="23"/>
          </p:nvPr>
        </p:nvSpPr>
        <p:spPr>
          <a:xfrm>
            <a:off x="819624" y="4260552"/>
            <a:ext cx="2304000" cy="1249363"/>
          </a:xfrm>
        </p:spPr>
        <p:txBody>
          <a:bodyPr/>
          <a:lstStyle>
            <a:lvl1pPr marL="0" indent="0">
              <a:buNone/>
              <a:defRPr sz="2000"/>
            </a:lvl1pPr>
          </a:lstStyle>
          <a:p>
            <a:endParaRPr lang="en-GB" dirty="0"/>
          </a:p>
        </p:txBody>
      </p:sp>
      <p:cxnSp>
        <p:nvCxnSpPr>
          <p:cNvPr id="38" name="Straight Connector 37"/>
          <p:cNvCxnSpPr/>
          <p:nvPr userDrawn="1"/>
        </p:nvCxnSpPr>
        <p:spPr>
          <a:xfrm>
            <a:off x="6096000" y="4264474"/>
            <a:ext cx="18390"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8851590" y="4254539"/>
            <a:ext cx="18390"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612080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smtClean="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smtClean="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18" name="Picture 17"/>
          <p:cNvPicPr>
            <a:picLocks noChangeAspect="1"/>
          </p:cNvPicPr>
          <p:nvPr userDrawn="1"/>
        </p:nvPicPr>
        <p:blipFill rotWithShape="1">
          <a:blip r:embed="rId4">
            <a:extLst>
              <a:ext uri="{28A0092B-C50C-407E-A947-70E740481C1C}">
                <a14:useLocalDpi xmlns:a14="http://schemas.microsoft.com/office/drawing/2010/main" val="0"/>
              </a:ext>
            </a:extLst>
          </a:blip>
          <a:srcRect l="29644" t="6053" r="30725" b="6244"/>
          <a:stretch/>
        </p:blipFill>
        <p:spPr>
          <a:xfrm>
            <a:off x="429491" y="4461163"/>
            <a:ext cx="1233054" cy="2161309"/>
          </a:xfrm>
          <a:prstGeom prst="rect">
            <a:avLst/>
          </a:prstGeom>
        </p:spPr>
      </p:pic>
    </p:spTree>
    <p:extLst>
      <p:ext uri="{BB962C8B-B14F-4D97-AF65-F5344CB8AC3E}">
        <p14:creationId xmlns:p14="http://schemas.microsoft.com/office/powerpoint/2010/main" val="1408531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smtClean="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smtClean="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22" name="Picture 2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4916" y="4542732"/>
            <a:ext cx="972867" cy="2167279"/>
          </a:xfrm>
          <a:prstGeom prst="rect">
            <a:avLst/>
          </a:prstGeom>
        </p:spPr>
      </p:pic>
    </p:spTree>
    <p:extLst>
      <p:ext uri="{BB962C8B-B14F-4D97-AF65-F5344CB8AC3E}">
        <p14:creationId xmlns:p14="http://schemas.microsoft.com/office/powerpoint/2010/main" val="82394125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smtClean="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smtClean="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8040" y="4593727"/>
            <a:ext cx="2050083" cy="1927550"/>
          </a:xfrm>
          <a:prstGeom prst="rect">
            <a:avLst/>
          </a:prstGeom>
        </p:spPr>
      </p:pic>
    </p:spTree>
    <p:extLst>
      <p:ext uri="{BB962C8B-B14F-4D97-AF65-F5344CB8AC3E}">
        <p14:creationId xmlns:p14="http://schemas.microsoft.com/office/powerpoint/2010/main" val="352891872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smtClean="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smtClean="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6100" y="4639713"/>
            <a:ext cx="969978" cy="1856698"/>
          </a:xfrm>
          <a:prstGeom prst="rect">
            <a:avLst/>
          </a:prstGeom>
        </p:spPr>
      </p:pic>
    </p:spTree>
    <p:extLst>
      <p:ext uri="{BB962C8B-B14F-4D97-AF65-F5344CB8AC3E}">
        <p14:creationId xmlns:p14="http://schemas.microsoft.com/office/powerpoint/2010/main" val="39416182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smtClean="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smtClean="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3770" y="4278124"/>
            <a:ext cx="1540612" cy="2218286"/>
          </a:xfrm>
          <a:prstGeom prst="rect">
            <a:avLst/>
          </a:prstGeom>
        </p:spPr>
      </p:pic>
    </p:spTree>
    <p:extLst>
      <p:ext uri="{BB962C8B-B14F-4D97-AF65-F5344CB8AC3E}">
        <p14:creationId xmlns:p14="http://schemas.microsoft.com/office/powerpoint/2010/main" val="413427881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849706" y="1523939"/>
            <a:ext cx="8581250" cy="2841196"/>
          </a:xfrm>
        </p:spPr>
        <p:txBody>
          <a:bodyPr wrap="square" anchor="ctr" anchorCtr="0">
            <a:noAutofit/>
          </a:bodyPr>
          <a:lstStyle>
            <a:lvl1pPr algn="l">
              <a:defRPr sz="2800" b="0" baseline="0">
                <a:solidFill>
                  <a:schemeClr val="accent2"/>
                </a:solidFill>
                <a:latin typeface="+mn-lt"/>
              </a:defRPr>
            </a:lvl1pPr>
          </a:lstStyle>
          <a:p>
            <a:r>
              <a:rPr lang="en-US" dirty="0" smtClean="0"/>
              <a:t>Insert your quote here</a:t>
            </a:r>
            <a:endParaRPr lang="en-GB" dirty="0"/>
          </a:p>
        </p:txBody>
      </p:sp>
      <p:sp>
        <p:nvSpPr>
          <p:cNvPr id="12" name="Subtitle 2"/>
          <p:cNvSpPr>
            <a:spLocks noGrp="1"/>
          </p:cNvSpPr>
          <p:nvPr>
            <p:ph type="subTitle" idx="1" hasCustomPrompt="1"/>
          </p:nvPr>
        </p:nvSpPr>
        <p:spPr>
          <a:xfrm>
            <a:off x="1850819" y="4645214"/>
            <a:ext cx="8622192"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Name of speaker</a:t>
            </a:r>
            <a:endParaRPr lang="en-GB"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850808" y="4945651"/>
            <a:ext cx="8621874" cy="283576"/>
          </a:xfrm>
        </p:spPr>
        <p:txBody>
          <a:bodyPr wrap="none" tIns="0" bIns="0">
            <a:noAutofit/>
          </a:bodyPr>
          <a:lstStyle>
            <a:lvl1pPr marL="0" indent="0" algn="l">
              <a:buFontTx/>
              <a:buNone/>
              <a:defRPr sz="1800" i="1">
                <a:solidFill>
                  <a:schemeClr val="tx2"/>
                </a:solidFill>
              </a:defRPr>
            </a:lvl1pPr>
          </a:lstStyle>
          <a:p>
            <a:pPr lvl="0"/>
            <a:r>
              <a:rPr lang="en-US" dirty="0" smtClean="0"/>
              <a:t>Profession</a:t>
            </a:r>
          </a:p>
        </p:txBody>
      </p:sp>
    </p:spTree>
    <p:extLst>
      <p:ext uri="{BB962C8B-B14F-4D97-AF65-F5344CB8AC3E}">
        <p14:creationId xmlns:p14="http://schemas.microsoft.com/office/powerpoint/2010/main" val="205091132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cxnSp>
        <p:nvCxnSpPr>
          <p:cNvPr id="24" name="Straight Connector 23"/>
          <p:cNvCxnSpPr/>
          <p:nvPr userDrawn="1"/>
        </p:nvCxnSpPr>
        <p:spPr>
          <a:xfrm>
            <a:off x="1905580" y="5205607"/>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1885951" y="876300"/>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1374" y="1304763"/>
            <a:ext cx="1276929" cy="1011400"/>
          </a:xfrm>
          <a:prstGeom prst="rect">
            <a:avLst/>
          </a:prstGeom>
        </p:spPr>
      </p:pic>
      <p:pic>
        <p:nvPicPr>
          <p:cNvPr id="17" name="Picture 6" descr="LOGO CE-EN-quadri.eps"/>
          <p:cNvPicPr>
            <a:picLocks noChangeAspect="1"/>
          </p:cNvPicPr>
          <p:nvPr userDrawn="1"/>
        </p:nvPicPr>
        <p:blipFill>
          <a:blip r:embed="rId3" cstate="print"/>
          <a:srcRect/>
          <a:stretch>
            <a:fillRect/>
          </a:stretch>
        </p:blipFill>
        <p:spPr bwMode="auto">
          <a:xfrm>
            <a:off x="4943872" y="548680"/>
            <a:ext cx="2304256" cy="1600050"/>
          </a:xfrm>
          <a:prstGeom prst="rect">
            <a:avLst/>
          </a:prstGeom>
          <a:noFill/>
          <a:ln w="9525">
            <a:noFill/>
            <a:miter lim="800000"/>
            <a:headEnd/>
            <a:tailEnd/>
          </a:ln>
        </p:spPr>
      </p:pic>
      <p:sp>
        <p:nvSpPr>
          <p:cNvPr id="7" name="Subtitle 2"/>
          <p:cNvSpPr txBox="1">
            <a:spLocks/>
          </p:cNvSpPr>
          <p:nvPr/>
        </p:nvSpPr>
        <p:spPr>
          <a:xfrm>
            <a:off x="2455643" y="5916080"/>
            <a:ext cx="8730171" cy="474727"/>
          </a:xfrm>
          <a:prstGeom prst="rect">
            <a:avLst/>
          </a:prstGeom>
        </p:spPr>
        <p:txBody>
          <a:bodyPr wrap="square" lIns="0" tIns="72000" rIns="0" bIns="72000" numCol="1" anchor="t" anchorCtr="0">
            <a:noAutofit/>
          </a:bodyPr>
          <a:lstStyle>
            <a:lvl1pPr marL="342900" indent="-342900" algn="l" rtl="0" eaLnBrk="1" fontAlgn="base" hangingPunct="1">
              <a:spcBef>
                <a:spcPct val="20000"/>
              </a:spcBef>
              <a:spcAft>
                <a:spcPct val="0"/>
              </a:spcAft>
              <a:buClr>
                <a:schemeClr val="bg1"/>
              </a:buClr>
              <a:buChar char="•"/>
              <a:defRPr sz="800" i="0">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just">
              <a:buNone/>
            </a:pPr>
            <a:r>
              <a:rPr lang="en-US" sz="700" b="1" kern="0" dirty="0" smtClean="0">
                <a:solidFill>
                  <a:schemeClr val="tx1"/>
                </a:solidFill>
              </a:rPr>
              <a:t>© European Union 2021</a:t>
            </a:r>
          </a:p>
          <a:p>
            <a:pPr marL="0" indent="0" algn="just">
              <a:buNone/>
            </a:pPr>
            <a:r>
              <a:rPr lang="en-US" sz="600" b="0" kern="0" dirty="0" smtClean="0">
                <a:solidFill>
                  <a:schemeClr val="tx1"/>
                </a:solidFill>
              </a:rPr>
              <a:t>Unless otherwise noted the reuse of this presentation is </a:t>
            </a:r>
            <a:r>
              <a:rPr lang="en-US" sz="600" b="0" kern="0" dirty="0" err="1" smtClean="0">
                <a:solidFill>
                  <a:schemeClr val="tx1"/>
                </a:solidFill>
              </a:rPr>
              <a:t>authorised</a:t>
            </a:r>
            <a:r>
              <a:rPr lang="en-US" sz="600" b="0" kern="0" dirty="0" smtClean="0">
                <a:solidFill>
                  <a:schemeClr val="tx1"/>
                </a:solidFill>
              </a:rPr>
              <a:t> under the </a:t>
            </a:r>
            <a:r>
              <a:rPr lang="en-US" sz="600" b="0" u="sng" kern="0" dirty="0" smtClean="0">
                <a:solidFill>
                  <a:schemeClr val="tx1"/>
                </a:solidFill>
              </a:rPr>
              <a:t>CC BY 4.0</a:t>
            </a:r>
            <a:r>
              <a:rPr lang="en-US" sz="600" b="1" kern="0" dirty="0" smtClean="0">
                <a:solidFill>
                  <a:schemeClr val="tx1"/>
                </a:solidFill>
              </a:rPr>
              <a:t>  </a:t>
            </a:r>
            <a:r>
              <a:rPr lang="en-US" sz="600" b="0" kern="0" dirty="0" smtClean="0">
                <a:solidFill>
                  <a:schemeClr val="tx1"/>
                </a:solidFill>
              </a:rPr>
              <a:t>license. For any use or reproduction of elements that are not owned by the EU, permission may need to be sought directly from the respective right holders.</a:t>
            </a:r>
          </a:p>
          <a:p>
            <a:pPr marL="0" indent="0" algn="just">
              <a:buNone/>
            </a:pPr>
            <a:r>
              <a:rPr lang="en-GB" sz="600" kern="0" dirty="0" smtClean="0">
                <a:solidFill>
                  <a:schemeClr val="tx1"/>
                </a:solidFill>
              </a:rPr>
              <a:t>Image credits: © </a:t>
            </a:r>
            <a:r>
              <a:rPr lang="en-GB" sz="600" kern="0" dirty="0" err="1">
                <a:solidFill>
                  <a:schemeClr val="tx1"/>
                </a:solidFill>
              </a:rPr>
              <a:t>ivector</a:t>
            </a:r>
            <a:r>
              <a:rPr lang="en-GB" sz="600" kern="0" dirty="0">
                <a:solidFill>
                  <a:schemeClr val="tx1"/>
                </a:solidFill>
              </a:rPr>
              <a:t> #235536634, #249868181, #251163013, #266009682, #273480523, #362422833, #241215668, #244690530, #245719946, #251163053, #</a:t>
            </a:r>
            <a:r>
              <a:rPr lang="en-GB" sz="600" kern="0" dirty="0" smtClean="0">
                <a:solidFill>
                  <a:schemeClr val="tx1"/>
                </a:solidFill>
              </a:rPr>
              <a:t>252508849, 2020. </a:t>
            </a:r>
            <a:r>
              <a:rPr lang="en-GB" sz="600" kern="0" dirty="0">
                <a:solidFill>
                  <a:schemeClr val="tx1"/>
                </a:solidFill>
              </a:rPr>
              <a:t>Source: </a:t>
            </a:r>
            <a:r>
              <a:rPr lang="en-GB" sz="600" kern="0" dirty="0" smtClean="0">
                <a:solidFill>
                  <a:schemeClr val="tx1"/>
                </a:solidFill>
              </a:rPr>
              <a:t>Stock.Adobe.com. </a:t>
            </a:r>
            <a:r>
              <a:rPr lang="en-US" sz="600" kern="0" dirty="0" smtClean="0">
                <a:solidFill>
                  <a:schemeClr val="tx1"/>
                </a:solidFill>
              </a:rPr>
              <a:t>Icons </a:t>
            </a:r>
            <a:r>
              <a:rPr lang="en-US" sz="600" kern="0" dirty="0">
                <a:solidFill>
                  <a:schemeClr val="tx1"/>
                </a:solidFill>
              </a:rPr>
              <a:t>© </a:t>
            </a:r>
            <a:r>
              <a:rPr lang="en-US" sz="600" kern="0" dirty="0" err="1">
                <a:solidFill>
                  <a:schemeClr val="tx1"/>
                </a:solidFill>
              </a:rPr>
              <a:t>Flaticon</a:t>
            </a:r>
            <a:r>
              <a:rPr lang="en-US" sz="600" kern="0" dirty="0">
                <a:solidFill>
                  <a:schemeClr val="tx1"/>
                </a:solidFill>
              </a:rPr>
              <a:t> – all rights reserved.</a:t>
            </a:r>
            <a:endParaRPr lang="en-GB" sz="600" kern="0" dirty="0">
              <a:solidFill>
                <a:schemeClr val="tx1"/>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3875" y="5994432"/>
            <a:ext cx="939572" cy="314888"/>
          </a:xfrm>
          <a:prstGeom prst="rect">
            <a:avLst/>
          </a:prstGeom>
        </p:spPr>
      </p:pic>
    </p:spTree>
    <p:extLst>
      <p:ext uri="{BB962C8B-B14F-4D97-AF65-F5344CB8AC3E}">
        <p14:creationId xmlns:p14="http://schemas.microsoft.com/office/powerpoint/2010/main" val="3577359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endParaRPr lang="en-GB" dirty="0"/>
          </a:p>
        </p:txBody>
      </p:sp>
      <p:sp>
        <p:nvSpPr>
          <p:cNvPr id="10" name="Rectangle 9"/>
          <p:cNvSpPr/>
          <p:nvPr userDrawn="1"/>
        </p:nvSpPr>
        <p:spPr>
          <a:xfrm>
            <a:off x="3214049" y="1992575"/>
            <a:ext cx="8550323"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75"/>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9" y="743804"/>
            <a:ext cx="544923" cy="544923"/>
          </a:xfrm>
          <a:prstGeom prst="rect">
            <a:avLst/>
          </a:prstGeom>
        </p:spPr>
      </p:pic>
      <p:sp>
        <p:nvSpPr>
          <p:cNvPr id="3" name="Content Placeholder 2"/>
          <p:cNvSpPr>
            <a:spLocks noGrp="1"/>
          </p:cNvSpPr>
          <p:nvPr>
            <p:ph idx="1"/>
          </p:nvPr>
        </p:nvSpPr>
        <p:spPr>
          <a:xfrm>
            <a:off x="3538331" y="1992575"/>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dirty="0"/>
              <a:t>Edit Master text styles</a:t>
            </a:r>
          </a:p>
        </p:txBody>
      </p:sp>
    </p:spTree>
    <p:extLst>
      <p:ext uri="{BB962C8B-B14F-4D97-AF65-F5344CB8AC3E}">
        <p14:creationId xmlns:p14="http://schemas.microsoft.com/office/powerpoint/2010/main" val="22299941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12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8" y="1825629"/>
            <a:ext cx="4926841" cy="3769957"/>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7" y="482863"/>
            <a:ext cx="4669267"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7" name="Picture Placeholder 4"/>
          <p:cNvSpPr>
            <a:spLocks noGrp="1"/>
          </p:cNvSpPr>
          <p:nvPr>
            <p:ph type="pic" sz="quarter" idx="13"/>
          </p:nvPr>
        </p:nvSpPr>
        <p:spPr>
          <a:xfrm>
            <a:off x="-46381" y="-46383"/>
            <a:ext cx="6142383" cy="6964017"/>
          </a:xfrm>
          <a:solidFill>
            <a:schemeClr val="bg2"/>
          </a:solidFill>
          <a:ln w="28575">
            <a:solidFill>
              <a:schemeClr val="accent5"/>
            </a:solidFill>
          </a:ln>
        </p:spPr>
        <p:txBody>
          <a:bodyPr/>
          <a:lstStyle/>
          <a:p>
            <a:endParaRPr lang="en-GB" dirty="0"/>
          </a:p>
        </p:txBody>
      </p:sp>
    </p:spTree>
    <p:extLst>
      <p:ext uri="{BB962C8B-B14F-4D97-AF65-F5344CB8AC3E}">
        <p14:creationId xmlns:p14="http://schemas.microsoft.com/office/powerpoint/2010/main" val="347804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12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ture Collage">
    <p:spTree>
      <p:nvGrpSpPr>
        <p:cNvPr id="1" name=""/>
        <p:cNvGrpSpPr/>
        <p:nvPr/>
      </p:nvGrpSpPr>
      <p:grpSpPr>
        <a:xfrm>
          <a:off x="0" y="0"/>
          <a:ext cx="0" cy="0"/>
          <a:chOff x="0" y="0"/>
          <a:chExt cx="0" cy="0"/>
        </a:xfrm>
      </p:grpSpPr>
      <p:sp>
        <p:nvSpPr>
          <p:cNvPr id="10" name="Picture Placeholder 5"/>
          <p:cNvSpPr>
            <a:spLocks noGrp="1"/>
          </p:cNvSpPr>
          <p:nvPr>
            <p:ph type="pic" sz="quarter" idx="15"/>
          </p:nvPr>
        </p:nvSpPr>
        <p:spPr>
          <a:xfrm>
            <a:off x="9478620" y="1913420"/>
            <a:ext cx="1875181" cy="2434309"/>
          </a:xfrm>
          <a:solidFill>
            <a:schemeClr val="bg2"/>
          </a:solidFill>
          <a:ln w="28575">
            <a:solidFill>
              <a:schemeClr val="bg1"/>
            </a:solidFill>
          </a:ln>
        </p:spPr>
        <p:txBody>
          <a:bodyPr/>
          <a:lstStyle/>
          <a:p>
            <a:endParaRPr lang="en-GB"/>
          </a:p>
        </p:txBody>
      </p:sp>
      <p:sp>
        <p:nvSpPr>
          <p:cNvPr id="9" name="Picture Placeholder 5"/>
          <p:cNvSpPr>
            <a:spLocks noGrp="1"/>
          </p:cNvSpPr>
          <p:nvPr>
            <p:ph type="pic" sz="quarter" idx="14"/>
          </p:nvPr>
        </p:nvSpPr>
        <p:spPr>
          <a:xfrm>
            <a:off x="7051403" y="2898477"/>
            <a:ext cx="2307284" cy="2307284"/>
          </a:xfrm>
          <a:solidFill>
            <a:schemeClr val="bg2"/>
          </a:solidFill>
          <a:ln w="28575">
            <a:solidFill>
              <a:schemeClr val="bg1"/>
            </a:solidFill>
          </a:ln>
        </p:spPr>
        <p:txBody>
          <a:bodyPr/>
          <a:lstStyle/>
          <a:p>
            <a:endParaRPr lang="en-GB"/>
          </a:p>
        </p:txBody>
      </p:sp>
      <p:sp>
        <p:nvSpPr>
          <p:cNvPr id="8" name="Picture Placeholder 5"/>
          <p:cNvSpPr>
            <a:spLocks noGrp="1"/>
          </p:cNvSpPr>
          <p:nvPr>
            <p:ph type="pic" sz="quarter" idx="13"/>
          </p:nvPr>
        </p:nvSpPr>
        <p:spPr>
          <a:xfrm>
            <a:off x="4081980" y="1913416"/>
            <a:ext cx="3185512" cy="2184030"/>
          </a:xfrm>
          <a:solidFill>
            <a:schemeClr val="bg2"/>
          </a:solidFill>
          <a:ln w="28575">
            <a:solidFill>
              <a:schemeClr val="bg1"/>
            </a:solidFill>
          </a:ln>
        </p:spPr>
        <p:txBody>
          <a:bodyPr/>
          <a:lstStyle/>
          <a:p>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cxnSp>
        <p:nvCxnSpPr>
          <p:cNvPr id="4" name="Straight Connector 3"/>
          <p:cNvCxnSpPr/>
          <p:nvPr userDrawn="1"/>
        </p:nvCxnSpPr>
        <p:spPr>
          <a:xfrm flipH="1">
            <a:off x="838202" y="4"/>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1"/>
          </p:nvPr>
        </p:nvSpPr>
        <p:spPr>
          <a:xfrm>
            <a:off x="938213" y="1748081"/>
            <a:ext cx="2643187" cy="1868487"/>
          </a:xfrm>
          <a:solidFill>
            <a:schemeClr val="bg2"/>
          </a:solidFill>
          <a:ln w="28575">
            <a:solidFill>
              <a:schemeClr val="bg1"/>
            </a:solidFill>
          </a:ln>
        </p:spPr>
        <p:txBody>
          <a:bodyPr/>
          <a:lstStyle/>
          <a:p>
            <a:endParaRPr lang="en-GB"/>
          </a:p>
        </p:txBody>
      </p:sp>
      <p:sp>
        <p:nvSpPr>
          <p:cNvPr id="7" name="Picture Placeholder 5"/>
          <p:cNvSpPr>
            <a:spLocks noGrp="1"/>
          </p:cNvSpPr>
          <p:nvPr>
            <p:ph type="pic" sz="quarter" idx="12"/>
          </p:nvPr>
        </p:nvSpPr>
        <p:spPr>
          <a:xfrm>
            <a:off x="2840254" y="2860831"/>
            <a:ext cx="1620431" cy="2184030"/>
          </a:xfrm>
          <a:solidFill>
            <a:schemeClr val="bg2"/>
          </a:solidFill>
          <a:ln w="28575">
            <a:solidFill>
              <a:schemeClr val="bg1"/>
            </a:solidFill>
          </a:ln>
        </p:spPr>
        <p:txBody>
          <a:bodyPr/>
          <a:lstStyle/>
          <a:p>
            <a:endParaRPr lang="en-GB"/>
          </a:p>
        </p:txBody>
      </p:sp>
      <p:sp>
        <p:nvSpPr>
          <p:cNvPr id="12" name="Picture Placeholder 11"/>
          <p:cNvSpPr>
            <a:spLocks noGrp="1"/>
          </p:cNvSpPr>
          <p:nvPr>
            <p:ph type="pic" sz="quarter" idx="16"/>
          </p:nvPr>
        </p:nvSpPr>
        <p:spPr>
          <a:xfrm>
            <a:off x="4919099" y="3790927"/>
            <a:ext cx="1987551" cy="1987550"/>
          </a:xfrm>
          <a:solidFill>
            <a:schemeClr val="bg2"/>
          </a:solidFill>
          <a:ln w="28575">
            <a:solidFill>
              <a:schemeClr val="bg1"/>
            </a:solidFill>
          </a:ln>
        </p:spPr>
        <p:txBody>
          <a:bodyPr vert="horz" lIns="91440" tIns="45720" rIns="91440" bIns="45720" rtlCol="0">
            <a:noAutofit/>
          </a:bodyPr>
          <a:lstStyle>
            <a:lvl1pPr>
              <a:defRPr lang="en-GB"/>
            </a:lvl1pPr>
          </a:lstStyle>
          <a:p>
            <a:pPr lvl="0"/>
            <a:endParaRPr lang="en-GB"/>
          </a:p>
        </p:txBody>
      </p:sp>
      <p:sp>
        <p:nvSpPr>
          <p:cNvPr id="13" name="Picture Placeholder 11"/>
          <p:cNvSpPr>
            <a:spLocks noGrp="1"/>
          </p:cNvSpPr>
          <p:nvPr>
            <p:ph type="pic" sz="quarter" idx="17"/>
          </p:nvPr>
        </p:nvSpPr>
        <p:spPr>
          <a:xfrm>
            <a:off x="938215" y="3908959"/>
            <a:ext cx="1751487" cy="1751486"/>
          </a:xfrm>
          <a:solidFill>
            <a:schemeClr val="bg2"/>
          </a:solidFill>
          <a:ln w="28575">
            <a:solidFill>
              <a:schemeClr val="bg1"/>
            </a:solidFill>
          </a:ln>
        </p:spPr>
        <p:txBody>
          <a:bodyPr vert="horz" lIns="91440" tIns="45720" rIns="91440" bIns="45720" rtlCol="0">
            <a:noAutofit/>
          </a:bodyPr>
          <a:lstStyle>
            <a:lvl1pPr>
              <a:defRPr lang="en-GB"/>
            </a:lvl1pPr>
          </a:lstStyle>
          <a:p>
            <a:pPr lvl="0"/>
            <a:endParaRPr lang="en-GB"/>
          </a:p>
        </p:txBody>
      </p:sp>
      <p:sp>
        <p:nvSpPr>
          <p:cNvPr id="14" name="Title Placeholder 1"/>
          <p:cNvSpPr>
            <a:spLocks noGrp="1"/>
          </p:cNvSpPr>
          <p:nvPr>
            <p:ph type="title"/>
          </p:nvPr>
        </p:nvSpPr>
        <p:spPr>
          <a:xfrm>
            <a:off x="970723" y="482863"/>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3789018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Photo galler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cxnSp>
        <p:nvCxnSpPr>
          <p:cNvPr id="4" name="Straight Connector 3"/>
          <p:cNvCxnSpPr/>
          <p:nvPr userDrawn="1"/>
        </p:nvCxnSpPr>
        <p:spPr>
          <a:xfrm flipH="1">
            <a:off x="838202" y="4"/>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1"/>
          </p:nvPr>
        </p:nvSpPr>
        <p:spPr>
          <a:xfrm>
            <a:off x="838202" y="1748083"/>
            <a:ext cx="1896289" cy="1896289"/>
          </a:xfrm>
          <a:solidFill>
            <a:schemeClr val="bg2"/>
          </a:solidFill>
        </p:spPr>
        <p:txBody>
          <a:bodyPr/>
          <a:lstStyle/>
          <a:p>
            <a:endParaRPr lang="en-GB"/>
          </a:p>
        </p:txBody>
      </p:sp>
      <p:sp>
        <p:nvSpPr>
          <p:cNvPr id="7" name="Picture Placeholder 5"/>
          <p:cNvSpPr>
            <a:spLocks noGrp="1"/>
          </p:cNvSpPr>
          <p:nvPr>
            <p:ph type="pic" sz="quarter" idx="12"/>
          </p:nvPr>
        </p:nvSpPr>
        <p:spPr>
          <a:xfrm>
            <a:off x="2993030" y="1748083"/>
            <a:ext cx="1896289" cy="1896289"/>
          </a:xfrm>
          <a:solidFill>
            <a:schemeClr val="bg2"/>
          </a:solidFill>
        </p:spPr>
        <p:txBody>
          <a:bodyPr/>
          <a:lstStyle/>
          <a:p>
            <a:endParaRPr lang="en-GB"/>
          </a:p>
        </p:txBody>
      </p:sp>
      <p:sp>
        <p:nvSpPr>
          <p:cNvPr id="8" name="Picture Placeholder 5"/>
          <p:cNvSpPr>
            <a:spLocks noGrp="1"/>
          </p:cNvSpPr>
          <p:nvPr>
            <p:ph type="pic" sz="quarter" idx="13"/>
          </p:nvPr>
        </p:nvSpPr>
        <p:spPr>
          <a:xfrm>
            <a:off x="5147858" y="1748082"/>
            <a:ext cx="1896289" cy="1896289"/>
          </a:xfrm>
          <a:solidFill>
            <a:schemeClr val="bg2"/>
          </a:solidFill>
        </p:spPr>
        <p:txBody>
          <a:bodyPr/>
          <a:lstStyle/>
          <a:p>
            <a:endParaRPr lang="en-GB"/>
          </a:p>
        </p:txBody>
      </p:sp>
      <p:sp>
        <p:nvSpPr>
          <p:cNvPr id="9" name="Picture Placeholder 5"/>
          <p:cNvSpPr>
            <a:spLocks noGrp="1"/>
          </p:cNvSpPr>
          <p:nvPr>
            <p:ph type="pic" sz="quarter" idx="14"/>
          </p:nvPr>
        </p:nvSpPr>
        <p:spPr>
          <a:xfrm>
            <a:off x="7302686" y="1748081"/>
            <a:ext cx="1896289" cy="1896289"/>
          </a:xfrm>
          <a:solidFill>
            <a:schemeClr val="bg2"/>
          </a:solidFill>
        </p:spPr>
        <p:txBody>
          <a:bodyPr/>
          <a:lstStyle/>
          <a:p>
            <a:endParaRPr lang="en-GB"/>
          </a:p>
        </p:txBody>
      </p:sp>
      <p:sp>
        <p:nvSpPr>
          <p:cNvPr id="10" name="Picture Placeholder 5"/>
          <p:cNvSpPr>
            <a:spLocks noGrp="1"/>
          </p:cNvSpPr>
          <p:nvPr>
            <p:ph type="pic" sz="quarter" idx="15"/>
          </p:nvPr>
        </p:nvSpPr>
        <p:spPr>
          <a:xfrm>
            <a:off x="9457514" y="1748081"/>
            <a:ext cx="1896289" cy="1896289"/>
          </a:xfrm>
          <a:solidFill>
            <a:schemeClr val="bg2"/>
          </a:solidFill>
        </p:spPr>
        <p:txBody>
          <a:bodyPr/>
          <a:lstStyle/>
          <a:p>
            <a:endParaRPr lang="en-GB"/>
          </a:p>
        </p:txBody>
      </p:sp>
      <p:sp>
        <p:nvSpPr>
          <p:cNvPr id="11" name="Picture Placeholder 5"/>
          <p:cNvSpPr>
            <a:spLocks noGrp="1"/>
          </p:cNvSpPr>
          <p:nvPr>
            <p:ph type="pic" sz="quarter" idx="16"/>
          </p:nvPr>
        </p:nvSpPr>
        <p:spPr>
          <a:xfrm>
            <a:off x="838202" y="3934115"/>
            <a:ext cx="1896289" cy="1896289"/>
          </a:xfrm>
          <a:solidFill>
            <a:schemeClr val="bg2"/>
          </a:solidFill>
        </p:spPr>
        <p:txBody>
          <a:bodyPr/>
          <a:lstStyle/>
          <a:p>
            <a:endParaRPr lang="en-GB"/>
          </a:p>
        </p:txBody>
      </p:sp>
      <p:sp>
        <p:nvSpPr>
          <p:cNvPr id="12" name="Picture Placeholder 5"/>
          <p:cNvSpPr>
            <a:spLocks noGrp="1"/>
          </p:cNvSpPr>
          <p:nvPr>
            <p:ph type="pic" sz="quarter" idx="17"/>
          </p:nvPr>
        </p:nvSpPr>
        <p:spPr>
          <a:xfrm>
            <a:off x="2993030" y="3934115"/>
            <a:ext cx="1896289" cy="1896289"/>
          </a:xfrm>
          <a:solidFill>
            <a:schemeClr val="bg2"/>
          </a:solidFill>
        </p:spPr>
        <p:txBody>
          <a:bodyPr/>
          <a:lstStyle/>
          <a:p>
            <a:endParaRPr lang="en-GB"/>
          </a:p>
        </p:txBody>
      </p:sp>
      <p:sp>
        <p:nvSpPr>
          <p:cNvPr id="13" name="Picture Placeholder 5"/>
          <p:cNvSpPr>
            <a:spLocks noGrp="1"/>
          </p:cNvSpPr>
          <p:nvPr>
            <p:ph type="pic" sz="quarter" idx="18"/>
          </p:nvPr>
        </p:nvSpPr>
        <p:spPr>
          <a:xfrm>
            <a:off x="5147858" y="3934114"/>
            <a:ext cx="1896289" cy="1896289"/>
          </a:xfrm>
          <a:solidFill>
            <a:schemeClr val="bg2"/>
          </a:solidFill>
        </p:spPr>
        <p:txBody>
          <a:bodyPr/>
          <a:lstStyle/>
          <a:p>
            <a:endParaRPr lang="en-GB"/>
          </a:p>
        </p:txBody>
      </p:sp>
      <p:sp>
        <p:nvSpPr>
          <p:cNvPr id="14" name="Picture Placeholder 5"/>
          <p:cNvSpPr>
            <a:spLocks noGrp="1"/>
          </p:cNvSpPr>
          <p:nvPr>
            <p:ph type="pic" sz="quarter" idx="19"/>
          </p:nvPr>
        </p:nvSpPr>
        <p:spPr>
          <a:xfrm>
            <a:off x="7302686" y="3934113"/>
            <a:ext cx="1896289" cy="1896289"/>
          </a:xfrm>
          <a:solidFill>
            <a:schemeClr val="bg2"/>
          </a:solidFill>
        </p:spPr>
        <p:txBody>
          <a:bodyPr/>
          <a:lstStyle/>
          <a:p>
            <a:endParaRPr lang="en-GB"/>
          </a:p>
        </p:txBody>
      </p:sp>
      <p:sp>
        <p:nvSpPr>
          <p:cNvPr id="15" name="Picture Placeholder 5"/>
          <p:cNvSpPr>
            <a:spLocks noGrp="1"/>
          </p:cNvSpPr>
          <p:nvPr>
            <p:ph type="pic" sz="quarter" idx="20"/>
          </p:nvPr>
        </p:nvSpPr>
        <p:spPr>
          <a:xfrm>
            <a:off x="9457514" y="3934113"/>
            <a:ext cx="1896289" cy="1896289"/>
          </a:xfrm>
          <a:solidFill>
            <a:schemeClr val="bg2"/>
          </a:solidFill>
        </p:spPr>
        <p:txBody>
          <a:bodyPr/>
          <a:lstStyle/>
          <a:p>
            <a:endParaRPr lang="en-GB"/>
          </a:p>
        </p:txBody>
      </p:sp>
      <p:sp>
        <p:nvSpPr>
          <p:cNvPr id="16" name="Title Placeholder 1"/>
          <p:cNvSpPr>
            <a:spLocks noGrp="1"/>
          </p:cNvSpPr>
          <p:nvPr>
            <p:ph type="title"/>
          </p:nvPr>
        </p:nvSpPr>
        <p:spPr>
          <a:xfrm>
            <a:off x="970723" y="482863"/>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21919542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202" y="4"/>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3" y="482863"/>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3" name="Picture Placeholder 2"/>
          <p:cNvSpPr>
            <a:spLocks noGrp="1"/>
          </p:cNvSpPr>
          <p:nvPr>
            <p:ph type="pic" sz="quarter" idx="13"/>
          </p:nvPr>
        </p:nvSpPr>
        <p:spPr>
          <a:xfrm>
            <a:off x="970725" y="2284671"/>
            <a:ext cx="3141663" cy="2090737"/>
          </a:xfrm>
          <a:solidFill>
            <a:schemeClr val="bg2"/>
          </a:solidFill>
        </p:spPr>
        <p:txBody>
          <a:bodyPr/>
          <a:lstStyle/>
          <a:p>
            <a:endParaRPr lang="en-GB"/>
          </a:p>
        </p:txBody>
      </p:sp>
      <p:sp>
        <p:nvSpPr>
          <p:cNvPr id="11" name="Picture Placeholder 2"/>
          <p:cNvSpPr>
            <a:spLocks noGrp="1"/>
          </p:cNvSpPr>
          <p:nvPr>
            <p:ph type="pic" sz="quarter" idx="14"/>
          </p:nvPr>
        </p:nvSpPr>
        <p:spPr>
          <a:xfrm>
            <a:off x="7901454" y="2284672"/>
            <a:ext cx="3141663" cy="2090737"/>
          </a:xfrm>
          <a:solidFill>
            <a:schemeClr val="bg2"/>
          </a:solidFill>
        </p:spPr>
        <p:txBody>
          <a:bodyPr/>
          <a:lstStyle/>
          <a:p>
            <a:endParaRPr lang="en-GB"/>
          </a:p>
        </p:txBody>
      </p:sp>
      <p:sp>
        <p:nvSpPr>
          <p:cNvPr id="12" name="Picture Placeholder 2"/>
          <p:cNvSpPr>
            <a:spLocks noGrp="1"/>
          </p:cNvSpPr>
          <p:nvPr>
            <p:ph type="pic" sz="quarter" idx="15"/>
          </p:nvPr>
        </p:nvSpPr>
        <p:spPr>
          <a:xfrm>
            <a:off x="4436089" y="2284671"/>
            <a:ext cx="3141663" cy="2090737"/>
          </a:xfrm>
          <a:solidFill>
            <a:schemeClr val="bg2"/>
          </a:solidFill>
        </p:spPr>
        <p:txBody>
          <a:bodyPr/>
          <a:lstStyle/>
          <a:p>
            <a:endParaRPr lang="en-GB"/>
          </a:p>
        </p:txBody>
      </p:sp>
      <p:sp>
        <p:nvSpPr>
          <p:cNvPr id="13" name="Text Placeholder 12"/>
          <p:cNvSpPr>
            <a:spLocks noGrp="1"/>
          </p:cNvSpPr>
          <p:nvPr>
            <p:ph type="body" sz="quarter" idx="16"/>
          </p:nvPr>
        </p:nvSpPr>
        <p:spPr>
          <a:xfrm>
            <a:off x="1206775" y="4038688"/>
            <a:ext cx="2669559" cy="1524235"/>
          </a:xfrm>
          <a:solidFill>
            <a:schemeClr val="bg1"/>
          </a:solidFill>
        </p:spPr>
        <p:txBody>
          <a:bodyPr tIns="90000"/>
          <a:lstStyle>
            <a:lvl1pPr marL="0" indent="0" algn="ctr">
              <a:buNone/>
              <a:defRPr sz="1125"/>
            </a:lvl1pPr>
          </a:lstStyle>
          <a:p>
            <a:pPr lvl="0"/>
            <a:r>
              <a:rPr lang="en-US" dirty="0"/>
              <a:t>Edit Master text styles</a:t>
            </a:r>
          </a:p>
        </p:txBody>
      </p:sp>
      <p:sp>
        <p:nvSpPr>
          <p:cNvPr id="15" name="Text Placeholder 12"/>
          <p:cNvSpPr>
            <a:spLocks noGrp="1"/>
          </p:cNvSpPr>
          <p:nvPr>
            <p:ph type="body" sz="quarter" idx="17"/>
          </p:nvPr>
        </p:nvSpPr>
        <p:spPr>
          <a:xfrm>
            <a:off x="4672141" y="4041948"/>
            <a:ext cx="2669559" cy="1524235"/>
          </a:xfrm>
          <a:solidFill>
            <a:schemeClr val="bg1"/>
          </a:solidFill>
        </p:spPr>
        <p:txBody>
          <a:bodyPr tIns="90000"/>
          <a:lstStyle>
            <a:lvl1pPr marL="0" indent="0" algn="ctr">
              <a:buNone/>
              <a:defRPr sz="1125"/>
            </a:lvl1pPr>
          </a:lstStyle>
          <a:p>
            <a:pPr lvl="0"/>
            <a:r>
              <a:rPr lang="en-US" dirty="0"/>
              <a:t>Edit Master text styles</a:t>
            </a:r>
          </a:p>
        </p:txBody>
      </p:sp>
      <p:sp>
        <p:nvSpPr>
          <p:cNvPr id="16" name="Text Placeholder 12"/>
          <p:cNvSpPr>
            <a:spLocks noGrp="1"/>
          </p:cNvSpPr>
          <p:nvPr>
            <p:ph type="body" sz="quarter" idx="18"/>
          </p:nvPr>
        </p:nvSpPr>
        <p:spPr>
          <a:xfrm>
            <a:off x="8137505" y="4037441"/>
            <a:ext cx="2669559" cy="1524235"/>
          </a:xfrm>
          <a:solidFill>
            <a:schemeClr val="bg1"/>
          </a:solidFill>
        </p:spPr>
        <p:txBody>
          <a:bodyPr tIns="90000"/>
          <a:lstStyle>
            <a:lvl1pPr marL="0" indent="0" algn="ctr">
              <a:buNone/>
              <a:defRPr sz="1125"/>
            </a:lvl1pPr>
          </a:lstStyle>
          <a:p>
            <a:pPr lvl="0"/>
            <a:r>
              <a:rPr lang="en-US" dirty="0"/>
              <a:t>Edit Master text styles</a:t>
            </a:r>
          </a:p>
        </p:txBody>
      </p:sp>
    </p:spTree>
    <p:extLst>
      <p:ext uri="{BB962C8B-B14F-4D97-AF65-F5344CB8AC3E}">
        <p14:creationId xmlns:p14="http://schemas.microsoft.com/office/powerpoint/2010/main" val="18416686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202" y="4"/>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3" y="482863"/>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3" name="Picture Placeholder 2"/>
          <p:cNvSpPr>
            <a:spLocks noGrp="1"/>
          </p:cNvSpPr>
          <p:nvPr>
            <p:ph type="pic" sz="quarter" idx="13"/>
          </p:nvPr>
        </p:nvSpPr>
        <p:spPr>
          <a:xfrm>
            <a:off x="3713871" y="2159957"/>
            <a:ext cx="2461591" cy="1638158"/>
          </a:xfrm>
          <a:solidFill>
            <a:schemeClr val="bg2"/>
          </a:solidFill>
        </p:spPr>
        <p:txBody>
          <a:bodyPr/>
          <a:lstStyle/>
          <a:p>
            <a:endParaRPr lang="en-GB"/>
          </a:p>
        </p:txBody>
      </p:sp>
      <p:sp>
        <p:nvSpPr>
          <p:cNvPr id="11" name="Picture Placeholder 2"/>
          <p:cNvSpPr>
            <a:spLocks noGrp="1"/>
          </p:cNvSpPr>
          <p:nvPr>
            <p:ph type="pic" sz="quarter" idx="14"/>
          </p:nvPr>
        </p:nvSpPr>
        <p:spPr>
          <a:xfrm>
            <a:off x="3713871" y="3968881"/>
            <a:ext cx="2461591" cy="1638158"/>
          </a:xfrm>
          <a:solidFill>
            <a:schemeClr val="bg2"/>
          </a:solidFill>
        </p:spPr>
        <p:txBody>
          <a:bodyPr/>
          <a:lstStyle/>
          <a:p>
            <a:endParaRPr lang="en-GB"/>
          </a:p>
        </p:txBody>
      </p:sp>
      <p:sp>
        <p:nvSpPr>
          <p:cNvPr id="12" name="Picture Placeholder 2"/>
          <p:cNvSpPr>
            <a:spLocks noGrp="1"/>
          </p:cNvSpPr>
          <p:nvPr>
            <p:ph type="pic" sz="quarter" idx="15"/>
          </p:nvPr>
        </p:nvSpPr>
        <p:spPr>
          <a:xfrm>
            <a:off x="6324550" y="2159960"/>
            <a:ext cx="2461593" cy="1638159"/>
          </a:xfrm>
          <a:solidFill>
            <a:schemeClr val="bg2"/>
          </a:solidFill>
        </p:spPr>
        <p:txBody>
          <a:bodyPr/>
          <a:lstStyle/>
          <a:p>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1125"/>
            </a:lvl1pPr>
          </a:lstStyle>
          <a:p>
            <a:pPr lvl="0"/>
            <a:r>
              <a:rPr lang="en-US" dirty="0"/>
              <a:t>Edit Master text styles</a:t>
            </a:r>
          </a:p>
        </p:txBody>
      </p:sp>
      <p:sp>
        <p:nvSpPr>
          <p:cNvPr id="16" name="Text Placeholder 12"/>
          <p:cNvSpPr>
            <a:spLocks noGrp="1"/>
          </p:cNvSpPr>
          <p:nvPr>
            <p:ph type="body" sz="quarter" idx="18"/>
          </p:nvPr>
        </p:nvSpPr>
        <p:spPr>
          <a:xfrm>
            <a:off x="1033617" y="2159961"/>
            <a:ext cx="2520000" cy="1638159"/>
          </a:xfrm>
          <a:noFill/>
        </p:spPr>
        <p:txBody>
          <a:bodyPr tIns="90000"/>
          <a:lstStyle>
            <a:lvl1pPr marL="0" indent="0" algn="r">
              <a:buNone/>
              <a:defRPr sz="1125"/>
            </a:lvl1pPr>
          </a:lstStyle>
          <a:p>
            <a:pPr lvl="0"/>
            <a:r>
              <a:rPr lang="en-US" dirty="0"/>
              <a:t>Edit Master text styles</a:t>
            </a:r>
          </a:p>
        </p:txBody>
      </p:sp>
      <p:sp>
        <p:nvSpPr>
          <p:cNvPr id="14" name="Picture Placeholder 2"/>
          <p:cNvSpPr>
            <a:spLocks noGrp="1"/>
          </p:cNvSpPr>
          <p:nvPr>
            <p:ph type="pic" sz="quarter" idx="19"/>
          </p:nvPr>
        </p:nvSpPr>
        <p:spPr>
          <a:xfrm>
            <a:off x="6324551" y="3968880"/>
            <a:ext cx="2461591" cy="1638158"/>
          </a:xfrm>
          <a:solidFill>
            <a:schemeClr val="bg2"/>
          </a:solidFill>
        </p:spPr>
        <p:txBody>
          <a:bodyPr/>
          <a:lstStyle/>
          <a:p>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1125"/>
            </a:lvl1pPr>
          </a:lstStyle>
          <a:p>
            <a:pPr lvl="0"/>
            <a:r>
              <a:rPr lang="en-US" dirty="0"/>
              <a:t>Edit Master text styles</a:t>
            </a:r>
          </a:p>
        </p:txBody>
      </p:sp>
      <p:sp>
        <p:nvSpPr>
          <p:cNvPr id="18" name="Text Placeholder 12"/>
          <p:cNvSpPr>
            <a:spLocks noGrp="1"/>
          </p:cNvSpPr>
          <p:nvPr>
            <p:ph type="body" sz="quarter" idx="21"/>
          </p:nvPr>
        </p:nvSpPr>
        <p:spPr>
          <a:xfrm>
            <a:off x="8966323" y="2159960"/>
            <a:ext cx="2520000" cy="1638159"/>
          </a:xfrm>
          <a:noFill/>
        </p:spPr>
        <p:txBody>
          <a:bodyPr tIns="90000"/>
          <a:lstStyle>
            <a:lvl1pPr marL="0" indent="0" algn="l">
              <a:buNone/>
              <a:defRPr sz="1125"/>
            </a:lvl1pPr>
          </a:lstStyle>
          <a:p>
            <a:pPr lvl="0"/>
            <a:r>
              <a:rPr lang="en-US" dirty="0"/>
              <a:t>Edit Master text styles</a:t>
            </a:r>
          </a:p>
        </p:txBody>
      </p:sp>
    </p:spTree>
    <p:extLst>
      <p:ext uri="{BB962C8B-B14F-4D97-AF65-F5344CB8AC3E}">
        <p14:creationId xmlns:p14="http://schemas.microsoft.com/office/powerpoint/2010/main" val="294265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92"/>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4"/>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675"/>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675">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6" y="258042"/>
            <a:ext cx="1659793" cy="1152460"/>
          </a:xfrm>
          <a:prstGeom prst="rect">
            <a:avLst/>
          </a:prstGeom>
        </p:spPr>
      </p:pic>
      <p:sp>
        <p:nvSpPr>
          <p:cNvPr id="6" name="Title 1"/>
          <p:cNvSpPr>
            <a:spLocks noGrp="1"/>
          </p:cNvSpPr>
          <p:nvPr>
            <p:ph type="ctrTitle"/>
          </p:nvPr>
        </p:nvSpPr>
        <p:spPr>
          <a:xfrm>
            <a:off x="1071351" y="1992576"/>
            <a:ext cx="10065224" cy="872647"/>
          </a:xfrm>
        </p:spPr>
        <p:txBody>
          <a:bodyPr anchor="t">
            <a:normAutofit/>
          </a:bodyPr>
          <a:lstStyle>
            <a:lvl1pPr algn="l">
              <a:defRPr sz="3375" b="0">
                <a:solidFill>
                  <a:schemeClr val="bg1"/>
                </a:solidFill>
              </a:defRPr>
            </a:lvl1pPr>
          </a:lstStyle>
          <a:p>
            <a:r>
              <a:rPr lang="en-US" dirty="0"/>
              <a:t>Click to edit Master title style</a:t>
            </a:r>
            <a:endParaRPr lang="en-GB" dirty="0"/>
          </a:p>
        </p:txBody>
      </p:sp>
      <p:cxnSp>
        <p:nvCxnSpPr>
          <p:cNvPr id="7" name="Straight Connector 6"/>
          <p:cNvCxnSpPr/>
          <p:nvPr userDrawn="1"/>
        </p:nvCxnSpPr>
        <p:spPr>
          <a:xfrm>
            <a:off x="838200" y="1978929"/>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61"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675"/>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1575" i="0">
                <a:solidFill>
                  <a:schemeClr val="accent5"/>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Click to edit Master subtitle style</a:t>
            </a:r>
            <a:endParaRPr lang="en-GB" dirty="0"/>
          </a:p>
        </p:txBody>
      </p:sp>
      <p:sp>
        <p:nvSpPr>
          <p:cNvPr id="19" name="Text Placeholder 18"/>
          <p:cNvSpPr>
            <a:spLocks noGrp="1"/>
          </p:cNvSpPr>
          <p:nvPr>
            <p:ph type="body" sz="quarter" idx="13"/>
          </p:nvPr>
        </p:nvSpPr>
        <p:spPr>
          <a:xfrm>
            <a:off x="6096002" y="5783535"/>
            <a:ext cx="5040313" cy="528998"/>
          </a:xfrm>
        </p:spPr>
        <p:txBody>
          <a:bodyPr anchor="b" anchorCtr="0">
            <a:noAutofit/>
          </a:bodyPr>
          <a:lstStyle>
            <a:lvl1pPr marL="0" indent="0" algn="r">
              <a:buFontTx/>
              <a:buNone/>
              <a:defRPr sz="1238" i="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10973847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12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Round pictur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cxnSp>
        <p:nvCxnSpPr>
          <p:cNvPr id="4" name="Straight Connector 3"/>
          <p:cNvCxnSpPr/>
          <p:nvPr userDrawn="1"/>
        </p:nvCxnSpPr>
        <p:spPr>
          <a:xfrm flipH="1">
            <a:off x="838202" y="4"/>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5" name="Title Placeholder 1"/>
          <p:cNvSpPr>
            <a:spLocks noGrp="1"/>
          </p:cNvSpPr>
          <p:nvPr>
            <p:ph type="title"/>
          </p:nvPr>
        </p:nvSpPr>
        <p:spPr>
          <a:xfrm>
            <a:off x="970723" y="482863"/>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12" name="Picture Placeholder 11"/>
          <p:cNvSpPr>
            <a:spLocks noGrp="1"/>
          </p:cNvSpPr>
          <p:nvPr>
            <p:ph type="pic" sz="quarter" idx="11"/>
          </p:nvPr>
        </p:nvSpPr>
        <p:spPr>
          <a:xfrm>
            <a:off x="969964" y="1843399"/>
            <a:ext cx="2138669" cy="2138669"/>
          </a:xfrm>
          <a:prstGeom prst="ellipse">
            <a:avLst/>
          </a:prstGeom>
          <a:solidFill>
            <a:schemeClr val="bg2"/>
          </a:solidFill>
        </p:spPr>
        <p:txBody>
          <a:bodyPr/>
          <a:lstStyle/>
          <a:p>
            <a:endParaRPr lang="en-GB"/>
          </a:p>
        </p:txBody>
      </p:sp>
      <p:sp>
        <p:nvSpPr>
          <p:cNvPr id="13" name="Picture Placeholder 11"/>
          <p:cNvSpPr>
            <a:spLocks noGrp="1"/>
          </p:cNvSpPr>
          <p:nvPr>
            <p:ph type="pic" sz="quarter" idx="12"/>
          </p:nvPr>
        </p:nvSpPr>
        <p:spPr>
          <a:xfrm>
            <a:off x="3581400" y="1843398"/>
            <a:ext cx="2138669" cy="2138669"/>
          </a:xfrm>
          <a:prstGeom prst="ellipse">
            <a:avLst/>
          </a:prstGeom>
          <a:solidFill>
            <a:schemeClr val="bg2"/>
          </a:solidFill>
        </p:spPr>
        <p:txBody>
          <a:bodyPr/>
          <a:lstStyle/>
          <a:p>
            <a:endParaRPr lang="en-GB"/>
          </a:p>
        </p:txBody>
      </p:sp>
      <p:sp>
        <p:nvSpPr>
          <p:cNvPr id="14" name="Picture Placeholder 11"/>
          <p:cNvSpPr>
            <a:spLocks noGrp="1"/>
          </p:cNvSpPr>
          <p:nvPr>
            <p:ph type="pic" sz="quarter" idx="13"/>
          </p:nvPr>
        </p:nvSpPr>
        <p:spPr>
          <a:xfrm>
            <a:off x="6192839" y="1843397"/>
            <a:ext cx="2138669" cy="2138669"/>
          </a:xfrm>
          <a:prstGeom prst="ellipse">
            <a:avLst/>
          </a:prstGeom>
          <a:solidFill>
            <a:schemeClr val="bg2"/>
          </a:solidFill>
        </p:spPr>
        <p:txBody>
          <a:bodyPr/>
          <a:lstStyle/>
          <a:p>
            <a:endParaRPr lang="en-GB"/>
          </a:p>
        </p:txBody>
      </p:sp>
      <p:sp>
        <p:nvSpPr>
          <p:cNvPr id="15" name="Picture Placeholder 11"/>
          <p:cNvSpPr>
            <a:spLocks noGrp="1"/>
          </p:cNvSpPr>
          <p:nvPr>
            <p:ph type="pic" sz="quarter" idx="14"/>
          </p:nvPr>
        </p:nvSpPr>
        <p:spPr>
          <a:xfrm>
            <a:off x="8804276" y="1843396"/>
            <a:ext cx="2138669" cy="2138669"/>
          </a:xfrm>
          <a:prstGeom prst="ellipse">
            <a:avLst/>
          </a:prstGeom>
          <a:solidFill>
            <a:schemeClr val="bg2"/>
          </a:solidFill>
        </p:spPr>
        <p:txBody>
          <a:bodyPr/>
          <a:lstStyle/>
          <a:p>
            <a:endParaRPr lang="en-GB"/>
          </a:p>
        </p:txBody>
      </p:sp>
      <p:cxnSp>
        <p:nvCxnSpPr>
          <p:cNvPr id="9" name="Straight Connector 8"/>
          <p:cNvCxnSpPr/>
          <p:nvPr userDrawn="1"/>
        </p:nvCxnSpPr>
        <p:spPr bwMode="auto">
          <a:xfrm>
            <a:off x="3349671" y="4291726"/>
            <a:ext cx="0" cy="1187018"/>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userDrawn="1"/>
        </p:nvCxnSpPr>
        <p:spPr bwMode="auto">
          <a:xfrm>
            <a:off x="5970419" y="4291726"/>
            <a:ext cx="0" cy="1187018"/>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userDrawn="1"/>
        </p:nvCxnSpPr>
        <p:spPr bwMode="auto">
          <a:xfrm>
            <a:off x="8591167" y="4291726"/>
            <a:ext cx="0" cy="1187018"/>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Content Placeholder 7"/>
          <p:cNvSpPr>
            <a:spLocks noGrp="1"/>
          </p:cNvSpPr>
          <p:nvPr>
            <p:ph sz="quarter" idx="15"/>
          </p:nvPr>
        </p:nvSpPr>
        <p:spPr>
          <a:xfrm>
            <a:off x="997897" y="4260558"/>
            <a:ext cx="2082800" cy="1249363"/>
          </a:xfrm>
        </p:spPr>
        <p:txBody>
          <a:bodyPr/>
          <a:lstStyle>
            <a:lvl1pPr marL="0" indent="0" algn="ctr">
              <a:buNone/>
              <a:defRPr sz="1125"/>
            </a:lvl1pPr>
          </a:lstStyle>
          <a:p>
            <a:pPr lvl="0"/>
            <a:r>
              <a:rPr lang="en-US" dirty="0"/>
              <a:t>Edit Master text styles</a:t>
            </a:r>
          </a:p>
        </p:txBody>
      </p:sp>
      <p:sp>
        <p:nvSpPr>
          <p:cNvPr id="16" name="Content Placeholder 7"/>
          <p:cNvSpPr>
            <a:spLocks noGrp="1"/>
          </p:cNvSpPr>
          <p:nvPr>
            <p:ph sz="quarter" idx="16"/>
          </p:nvPr>
        </p:nvSpPr>
        <p:spPr>
          <a:xfrm>
            <a:off x="3618645" y="4260558"/>
            <a:ext cx="2082800" cy="1249363"/>
          </a:xfrm>
        </p:spPr>
        <p:txBody>
          <a:bodyPr/>
          <a:lstStyle>
            <a:lvl1pPr marL="0" indent="0" algn="ctr">
              <a:buNone/>
              <a:defRPr sz="1125"/>
            </a:lvl1pPr>
          </a:lstStyle>
          <a:p>
            <a:pPr lvl="0"/>
            <a:r>
              <a:rPr lang="en-US" dirty="0"/>
              <a:t>Edit Master text styles</a:t>
            </a:r>
          </a:p>
        </p:txBody>
      </p:sp>
      <p:sp>
        <p:nvSpPr>
          <p:cNvPr id="17" name="Content Placeholder 7"/>
          <p:cNvSpPr>
            <a:spLocks noGrp="1"/>
          </p:cNvSpPr>
          <p:nvPr>
            <p:ph sz="quarter" idx="17"/>
          </p:nvPr>
        </p:nvSpPr>
        <p:spPr>
          <a:xfrm>
            <a:off x="6239393" y="4260558"/>
            <a:ext cx="2082800" cy="1249363"/>
          </a:xfrm>
        </p:spPr>
        <p:txBody>
          <a:bodyPr/>
          <a:lstStyle>
            <a:lvl1pPr marL="0" indent="0" algn="ctr">
              <a:buNone/>
              <a:defRPr sz="1125"/>
            </a:lvl1pPr>
          </a:lstStyle>
          <a:p>
            <a:pPr lvl="0"/>
            <a:r>
              <a:rPr lang="en-US" dirty="0"/>
              <a:t>Edit Master text styles</a:t>
            </a:r>
          </a:p>
        </p:txBody>
      </p:sp>
      <p:sp>
        <p:nvSpPr>
          <p:cNvPr id="18" name="Content Placeholder 7"/>
          <p:cNvSpPr>
            <a:spLocks noGrp="1"/>
          </p:cNvSpPr>
          <p:nvPr>
            <p:ph sz="quarter" idx="18"/>
          </p:nvPr>
        </p:nvSpPr>
        <p:spPr>
          <a:xfrm>
            <a:off x="8860143" y="4260558"/>
            <a:ext cx="2082800" cy="1249363"/>
          </a:xfrm>
        </p:spPr>
        <p:txBody>
          <a:bodyPr/>
          <a:lstStyle>
            <a:lvl1pPr marL="0" indent="0" algn="ctr">
              <a:buNone/>
              <a:defRPr sz="1125"/>
            </a:lvl1pPr>
          </a:lstStyle>
          <a:p>
            <a:pPr lvl="0"/>
            <a:r>
              <a:rPr lang="en-US" dirty="0"/>
              <a:t>Edit Master text styles</a:t>
            </a:r>
          </a:p>
        </p:txBody>
      </p:sp>
    </p:spTree>
    <p:extLst>
      <p:ext uri="{BB962C8B-B14F-4D97-AF65-F5344CB8AC3E}">
        <p14:creationId xmlns:p14="http://schemas.microsoft.com/office/powerpoint/2010/main" val="4601066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endParaRPr lang="en-GB"/>
          </a:p>
        </p:txBody>
      </p:sp>
      <p:sp>
        <p:nvSpPr>
          <p:cNvPr id="2" name="Title 1"/>
          <p:cNvSpPr>
            <a:spLocks noGrp="1"/>
          </p:cNvSpPr>
          <p:nvPr>
            <p:ph type="title"/>
          </p:nvPr>
        </p:nvSpPr>
        <p:spPr>
          <a:xfrm>
            <a:off x="838200" y="2646647"/>
            <a:ext cx="10515600" cy="782357"/>
          </a:xfrm>
          <a:solidFill>
            <a:schemeClr val="bg1"/>
          </a:solidFill>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sp>
        <p:nvSpPr>
          <p:cNvPr id="6" name="Text Placeholder 5"/>
          <p:cNvSpPr>
            <a:spLocks noGrp="1"/>
          </p:cNvSpPr>
          <p:nvPr>
            <p:ph type="body" sz="quarter" idx="14"/>
          </p:nvPr>
        </p:nvSpPr>
        <p:spPr>
          <a:xfrm>
            <a:off x="838200" y="3630617"/>
            <a:ext cx="10515600" cy="20351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4422877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12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11931028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2"/>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5700"/>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5700">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4" y="258042"/>
            <a:ext cx="1659793" cy="1152460"/>
          </a:xfrm>
          <a:prstGeom prst="rect">
            <a:avLst/>
          </a:prstGeom>
        </p:spPr>
      </p:pic>
      <p:sp>
        <p:nvSpPr>
          <p:cNvPr id="6" name="Title 1"/>
          <p:cNvSpPr>
            <a:spLocks noGrp="1"/>
          </p:cNvSpPr>
          <p:nvPr>
            <p:ph type="ctrTitle"/>
          </p:nvPr>
        </p:nvSpPr>
        <p:spPr>
          <a:xfrm>
            <a:off x="1071351" y="1992574"/>
            <a:ext cx="10065224" cy="2149523"/>
          </a:xfrm>
        </p:spPr>
        <p:txBody>
          <a:bodyPr wrap="none" anchor="t">
            <a:noAutofit/>
          </a:bodyPr>
          <a:lstStyle>
            <a:lvl1pPr algn="l">
              <a:defRPr sz="45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7"/>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60"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5700"/>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100" i="0">
                <a:solidFill>
                  <a:schemeClr val="accent5"/>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19" name="Text Placeholder 18"/>
          <p:cNvSpPr>
            <a:spLocks noGrp="1"/>
          </p:cNvSpPr>
          <p:nvPr>
            <p:ph type="body" sz="quarter" idx="13"/>
          </p:nvPr>
        </p:nvSpPr>
        <p:spPr>
          <a:xfrm>
            <a:off x="6096001" y="5557903"/>
            <a:ext cx="5040313" cy="528998"/>
          </a:xfrm>
        </p:spPr>
        <p:txBody>
          <a:bodyPr>
            <a:noAutofit/>
          </a:bodyPr>
          <a:lstStyle>
            <a:lvl1pPr marL="0" indent="0" algn="r">
              <a:buFontTx/>
              <a:buNone/>
              <a:defRPr sz="1650" i="1">
                <a:solidFill>
                  <a:schemeClr val="bg1"/>
                </a:solidFill>
              </a:defRPr>
            </a:lvl1pPr>
          </a:lstStyle>
          <a:p>
            <a:pPr lvl="0"/>
            <a:r>
              <a:rPr lang="en-US"/>
              <a:t>Edit Master text styles</a:t>
            </a:r>
          </a:p>
        </p:txBody>
      </p:sp>
    </p:spTree>
    <p:extLst>
      <p:ext uri="{BB962C8B-B14F-4D97-AF65-F5344CB8AC3E}">
        <p14:creationId xmlns:p14="http://schemas.microsoft.com/office/powerpoint/2010/main" val="36507728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12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90"/>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2"/>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5700"/>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5700">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4" y="258042"/>
            <a:ext cx="1659793" cy="1152460"/>
          </a:xfrm>
          <a:prstGeom prst="rect">
            <a:avLst/>
          </a:prstGeom>
        </p:spPr>
      </p:pic>
      <p:sp>
        <p:nvSpPr>
          <p:cNvPr id="6" name="Title 1"/>
          <p:cNvSpPr>
            <a:spLocks noGrp="1"/>
          </p:cNvSpPr>
          <p:nvPr>
            <p:ph type="ctrTitle"/>
          </p:nvPr>
        </p:nvSpPr>
        <p:spPr>
          <a:xfrm>
            <a:off x="1071351" y="1992574"/>
            <a:ext cx="10065224" cy="872647"/>
          </a:xfrm>
        </p:spPr>
        <p:txBody>
          <a:bodyPr anchor="t">
            <a:normAutofit/>
          </a:bodyPr>
          <a:lstStyle>
            <a:lvl1pPr algn="l">
              <a:defRPr sz="45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7"/>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60"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5700"/>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100" i="0">
                <a:solidFill>
                  <a:schemeClr val="accent5"/>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19" name="Text Placeholder 18"/>
          <p:cNvSpPr>
            <a:spLocks noGrp="1"/>
          </p:cNvSpPr>
          <p:nvPr>
            <p:ph type="body" sz="quarter" idx="13"/>
          </p:nvPr>
        </p:nvSpPr>
        <p:spPr>
          <a:xfrm>
            <a:off x="6096001" y="5783535"/>
            <a:ext cx="5040313" cy="528998"/>
          </a:xfrm>
        </p:spPr>
        <p:txBody>
          <a:bodyPr anchor="b" anchorCtr="0">
            <a:noAutofit/>
          </a:bodyPr>
          <a:lstStyle>
            <a:lvl1pPr marL="0" indent="0" algn="r">
              <a:buFontTx/>
              <a:buNone/>
              <a:defRPr sz="1650" i="1">
                <a:solidFill>
                  <a:schemeClr val="bg1"/>
                </a:solidFill>
              </a:defRPr>
            </a:lvl1pPr>
          </a:lstStyle>
          <a:p>
            <a:pPr lvl="0"/>
            <a:r>
              <a:rPr lang="en-US"/>
              <a:t>Edit Master text styles</a:t>
            </a:r>
          </a:p>
        </p:txBody>
      </p:sp>
    </p:spTree>
    <p:extLst>
      <p:ext uri="{BB962C8B-B14F-4D97-AF65-F5344CB8AC3E}">
        <p14:creationId xmlns:p14="http://schemas.microsoft.com/office/powerpoint/2010/main" val="6080072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12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5"/>
            <a:ext cx="12197347"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5700">
              <a:solidFill>
                <a:schemeClr val="accent4"/>
              </a:solidFill>
            </a:endParaRPr>
          </a:p>
        </p:txBody>
      </p:sp>
      <p:sp>
        <p:nvSpPr>
          <p:cNvPr id="2" name="Rectangle 1"/>
          <p:cNvSpPr/>
          <p:nvPr userDrawn="1"/>
        </p:nvSpPr>
        <p:spPr>
          <a:xfrm>
            <a:off x="0" y="2"/>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5700"/>
          </a:p>
        </p:txBody>
      </p:sp>
      <p:sp>
        <p:nvSpPr>
          <p:cNvPr id="6" name="Title 1"/>
          <p:cNvSpPr>
            <a:spLocks noGrp="1"/>
          </p:cNvSpPr>
          <p:nvPr>
            <p:ph type="ctrTitle"/>
          </p:nvPr>
        </p:nvSpPr>
        <p:spPr>
          <a:xfrm>
            <a:off x="1071351" y="1992574"/>
            <a:ext cx="10065224" cy="2149523"/>
          </a:xfrm>
        </p:spPr>
        <p:txBody>
          <a:bodyPr wrap="none" anchor="t">
            <a:noAutofit/>
          </a:bodyPr>
          <a:lstStyle>
            <a:lvl1pPr algn="l">
              <a:defRPr sz="45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7"/>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60"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5700"/>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100" i="0">
                <a:solidFill>
                  <a:schemeClr val="accent5"/>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4" y="258042"/>
            <a:ext cx="1659793" cy="1152460"/>
          </a:xfrm>
          <a:prstGeom prst="rect">
            <a:avLst/>
          </a:prstGeom>
        </p:spPr>
      </p:pic>
      <p:sp>
        <p:nvSpPr>
          <p:cNvPr id="16" name="Text Placeholder 18"/>
          <p:cNvSpPr>
            <a:spLocks noGrp="1"/>
          </p:cNvSpPr>
          <p:nvPr>
            <p:ph type="body" sz="quarter" idx="13"/>
          </p:nvPr>
        </p:nvSpPr>
        <p:spPr>
          <a:xfrm>
            <a:off x="6096001" y="5557903"/>
            <a:ext cx="5040313" cy="528998"/>
          </a:xfrm>
        </p:spPr>
        <p:txBody>
          <a:bodyPr wrap="none">
            <a:noAutofit/>
          </a:bodyPr>
          <a:lstStyle>
            <a:lvl1pPr marL="0" indent="0" algn="r">
              <a:buFontTx/>
              <a:buNone/>
              <a:defRPr sz="1650" i="1">
                <a:solidFill>
                  <a:schemeClr val="bg1"/>
                </a:solidFill>
              </a:defRPr>
            </a:lvl1pPr>
          </a:lstStyle>
          <a:p>
            <a:pPr lvl="0"/>
            <a:r>
              <a:rPr lang="en-US"/>
              <a:t>Edit Master text styles</a:t>
            </a:r>
          </a:p>
        </p:txBody>
      </p:sp>
    </p:spTree>
    <p:extLst>
      <p:ext uri="{BB962C8B-B14F-4D97-AF65-F5344CB8AC3E}">
        <p14:creationId xmlns:p14="http://schemas.microsoft.com/office/powerpoint/2010/main" val="42538645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12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5700"/>
          </a:p>
        </p:txBody>
      </p:sp>
      <p:sp>
        <p:nvSpPr>
          <p:cNvPr id="2" name="Title 1"/>
          <p:cNvSpPr>
            <a:spLocks noGrp="1"/>
          </p:cNvSpPr>
          <p:nvPr>
            <p:ph type="ctrTitle"/>
          </p:nvPr>
        </p:nvSpPr>
        <p:spPr>
          <a:xfrm>
            <a:off x="1070190" y="1122363"/>
            <a:ext cx="10676039" cy="2387600"/>
          </a:xfrm>
        </p:spPr>
        <p:txBody>
          <a:bodyPr anchor="b">
            <a:noAutofit/>
          </a:bodyPr>
          <a:lstStyle>
            <a:lvl1pPr algn="l">
              <a:defRPr sz="4500">
                <a:solidFill>
                  <a:schemeClr val="accent5"/>
                </a:solidFill>
              </a:defRPr>
            </a:lvl1pPr>
          </a:lstStyle>
          <a:p>
            <a:r>
              <a:rPr lang="en-US"/>
              <a:t>Click to edit Master title style</a:t>
            </a:r>
            <a:endParaRPr lang="en-GB" dirty="0"/>
          </a:p>
        </p:txBody>
      </p:sp>
      <p:sp>
        <p:nvSpPr>
          <p:cNvPr id="3" name="Subtitle 2"/>
          <p:cNvSpPr>
            <a:spLocks noGrp="1"/>
          </p:cNvSpPr>
          <p:nvPr>
            <p:ph type="subTitle" idx="1"/>
          </p:nvPr>
        </p:nvSpPr>
        <p:spPr>
          <a:xfrm>
            <a:off x="1070190" y="3602038"/>
            <a:ext cx="10676039" cy="1655762"/>
          </a:xfrm>
        </p:spPr>
        <p:txBody>
          <a:bodyPr>
            <a:noAutofit/>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dirty="0"/>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9"/>
            <a:ext cx="1718512" cy="451153"/>
          </a:xfrm>
          <a:prstGeom prst="rect">
            <a:avLst/>
          </a:prstGeom>
        </p:spPr>
      </p:pic>
    </p:spTree>
    <p:extLst>
      <p:ext uri="{BB962C8B-B14F-4D97-AF65-F5344CB8AC3E}">
        <p14:creationId xmlns:p14="http://schemas.microsoft.com/office/powerpoint/2010/main" val="30206166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570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4" y="1122363"/>
            <a:ext cx="10156297" cy="2387600"/>
          </a:xfrm>
        </p:spPr>
        <p:txBody>
          <a:bodyPr anchor="b">
            <a:noAutofit/>
          </a:bodyPr>
          <a:lstStyle>
            <a:lvl1pPr algn="l">
              <a:defRPr sz="4500">
                <a:solidFill>
                  <a:schemeClr val="tx2"/>
                </a:solidFill>
              </a:defRPr>
            </a:lvl1pPr>
          </a:lstStyle>
          <a:p>
            <a:r>
              <a:rPr lang="en-US"/>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90" y="3602038"/>
            <a:ext cx="10156297" cy="1655762"/>
          </a:xfrm>
        </p:spPr>
        <p:txBody>
          <a:bodyPr>
            <a:noAutofit/>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23598749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2"/>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570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4" y="1122363"/>
            <a:ext cx="10156297" cy="1240348"/>
          </a:xfrm>
        </p:spPr>
        <p:txBody>
          <a:bodyPr anchor="b">
            <a:noAutofit/>
          </a:bodyPr>
          <a:lstStyle>
            <a:lvl1pPr algn="l">
              <a:defRPr sz="4500">
                <a:solidFill>
                  <a:schemeClr val="tx2"/>
                </a:solidFill>
              </a:defRPr>
            </a:lvl1pPr>
          </a:lstStyle>
          <a:p>
            <a:r>
              <a:rPr lang="en-US"/>
              <a:t>Click to edit Master title style</a:t>
            </a:r>
            <a:endParaRPr lang="en-GB" dirty="0"/>
          </a:p>
        </p:txBody>
      </p:sp>
      <p:cxnSp>
        <p:nvCxnSpPr>
          <p:cNvPr id="13" name="Straight Connector 12"/>
          <p:cNvCxnSpPr/>
          <p:nvPr userDrawn="1"/>
        </p:nvCxnSpPr>
        <p:spPr>
          <a:xfrm>
            <a:off x="838200" y="2"/>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2" y="4160828"/>
            <a:ext cx="10889439" cy="1620145"/>
          </a:xfrm>
        </p:spPr>
        <p:txBody>
          <a:bodyPr>
            <a:noAutofit/>
          </a:bodyPr>
          <a:lstStyle>
            <a:lvl1pPr marL="0" indent="0" algn="l">
              <a:buNone/>
              <a:defRPr sz="105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2648056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12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2"/>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570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4" y="1122363"/>
            <a:ext cx="10156297" cy="1240348"/>
          </a:xfrm>
        </p:spPr>
        <p:txBody>
          <a:bodyPr anchor="b">
            <a:noAutofit/>
          </a:bodyPr>
          <a:lstStyle>
            <a:lvl1pPr algn="l">
              <a:defRPr sz="4500">
                <a:solidFill>
                  <a:schemeClr val="accent5"/>
                </a:solidFill>
              </a:defRPr>
            </a:lvl1pPr>
          </a:lstStyle>
          <a:p>
            <a:r>
              <a:rPr lang="en-US"/>
              <a:t>Click to edit Master title style</a:t>
            </a:r>
            <a:endParaRPr lang="en-GB" dirty="0"/>
          </a:p>
        </p:txBody>
      </p:sp>
      <p:cxnSp>
        <p:nvCxnSpPr>
          <p:cNvPr id="13" name="Straight Connector 12"/>
          <p:cNvCxnSpPr/>
          <p:nvPr userDrawn="1"/>
        </p:nvCxnSpPr>
        <p:spPr>
          <a:xfrm>
            <a:off x="838200" y="2"/>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2" y="4160828"/>
            <a:ext cx="10889439" cy="1620145"/>
          </a:xfrm>
        </p:spPr>
        <p:txBody>
          <a:bodyPr>
            <a:noAutofit/>
          </a:bodyPr>
          <a:lstStyle>
            <a:lvl1pPr marL="0" indent="0" algn="l">
              <a:buNone/>
              <a:defRPr sz="105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22604777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12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7"/>
            <a:ext cx="12197347"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675">
              <a:solidFill>
                <a:schemeClr val="accent4"/>
              </a:solidFill>
            </a:endParaRPr>
          </a:p>
        </p:txBody>
      </p:sp>
      <p:sp>
        <p:nvSpPr>
          <p:cNvPr id="2" name="Rectangle 1"/>
          <p:cNvSpPr/>
          <p:nvPr userDrawn="1"/>
        </p:nvSpPr>
        <p:spPr>
          <a:xfrm>
            <a:off x="0" y="4"/>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675"/>
          </a:p>
        </p:txBody>
      </p:sp>
      <p:sp>
        <p:nvSpPr>
          <p:cNvPr id="6" name="Title 1"/>
          <p:cNvSpPr>
            <a:spLocks noGrp="1"/>
          </p:cNvSpPr>
          <p:nvPr>
            <p:ph type="ctrTitle"/>
          </p:nvPr>
        </p:nvSpPr>
        <p:spPr>
          <a:xfrm>
            <a:off x="1071351" y="1992576"/>
            <a:ext cx="10065224" cy="2149523"/>
          </a:xfrm>
        </p:spPr>
        <p:txBody>
          <a:bodyPr wrap="none" anchor="t">
            <a:noAutofit/>
          </a:bodyPr>
          <a:lstStyle>
            <a:lvl1pPr algn="l">
              <a:defRPr sz="3375" b="0">
                <a:solidFill>
                  <a:schemeClr val="bg1"/>
                </a:solidFill>
              </a:defRPr>
            </a:lvl1pPr>
          </a:lstStyle>
          <a:p>
            <a:r>
              <a:rPr lang="en-US" dirty="0"/>
              <a:t>Click to edit Master title style</a:t>
            </a:r>
            <a:endParaRPr lang="en-GB" dirty="0"/>
          </a:p>
        </p:txBody>
      </p:sp>
      <p:cxnSp>
        <p:nvCxnSpPr>
          <p:cNvPr id="7" name="Straight Connector 6"/>
          <p:cNvCxnSpPr/>
          <p:nvPr userDrawn="1"/>
        </p:nvCxnSpPr>
        <p:spPr>
          <a:xfrm>
            <a:off x="838200" y="1978929"/>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61"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675"/>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1575" i="0">
                <a:solidFill>
                  <a:schemeClr val="accent5"/>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6" y="258042"/>
            <a:ext cx="1659793" cy="1152460"/>
          </a:xfrm>
          <a:prstGeom prst="rect">
            <a:avLst/>
          </a:prstGeom>
        </p:spPr>
      </p:pic>
      <p:sp>
        <p:nvSpPr>
          <p:cNvPr id="16" name="Text Placeholder 18"/>
          <p:cNvSpPr>
            <a:spLocks noGrp="1"/>
          </p:cNvSpPr>
          <p:nvPr>
            <p:ph type="body" sz="quarter" idx="13"/>
          </p:nvPr>
        </p:nvSpPr>
        <p:spPr>
          <a:xfrm>
            <a:off x="6096002" y="5557903"/>
            <a:ext cx="5040313" cy="528998"/>
          </a:xfrm>
        </p:spPr>
        <p:txBody>
          <a:bodyPr wrap="none">
            <a:noAutofit/>
          </a:bodyPr>
          <a:lstStyle>
            <a:lvl1pPr marL="0" indent="0" algn="r">
              <a:buFontTx/>
              <a:buNone/>
              <a:defRPr sz="1238" i="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24847688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12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905699" cy="3881904"/>
          </a:xfrm>
        </p:spPr>
        <p:txBody>
          <a:bodyPr>
            <a:noAutofit/>
          </a:bodyPr>
          <a:lstStyle>
            <a:lvl1pPr>
              <a:lnSpc>
                <a:spcPct val="100000"/>
              </a:lnSpc>
              <a:spcBef>
                <a:spcPts val="0"/>
              </a:spcBef>
              <a:spcAft>
                <a:spcPts val="1350"/>
              </a:spcAft>
              <a:defRPr/>
            </a:lvl1pPr>
            <a:lvl2pPr>
              <a:lnSpc>
                <a:spcPct val="100000"/>
              </a:lnSpc>
              <a:spcAft>
                <a:spcPts val="1350"/>
              </a:spcAft>
              <a:defRPr/>
            </a:lvl2pPr>
            <a:lvl3pPr>
              <a:lnSpc>
                <a:spcPct val="100000"/>
              </a:lnSpc>
              <a:spcAft>
                <a:spcPts val="1350"/>
              </a:spcAft>
              <a:defRPr/>
            </a:lvl3pPr>
            <a:lvl4pPr>
              <a:lnSpc>
                <a:spcPct val="100000"/>
              </a:lnSpc>
              <a:spcAft>
                <a:spcPts val="1350"/>
              </a:spcAft>
              <a:defRPr/>
            </a:lvl4pPr>
            <a:lvl5pPr>
              <a:lnSpc>
                <a:spcPct val="100000"/>
              </a:lnSpc>
              <a:spcAft>
                <a:spcPts val="135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201" y="2"/>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3" y="482862"/>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34187226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9" y="1825626"/>
            <a:ext cx="5328000" cy="3906435"/>
          </a:xfrm>
        </p:spPr>
        <p:txBody>
          <a:bodyPr>
            <a:noAutofit/>
          </a:bodyPr>
          <a:lstStyle>
            <a:lvl1pPr>
              <a:spcAft>
                <a:spcPts val="1350"/>
              </a:spcAft>
              <a:defRPr/>
            </a:lvl1pPr>
            <a:lvl2pPr>
              <a:spcAft>
                <a:spcPts val="1350"/>
              </a:spcAft>
              <a:defRPr/>
            </a:lvl2pPr>
            <a:lvl3pPr>
              <a:spcAft>
                <a:spcPts val="1350"/>
              </a:spcAft>
              <a:defRPr/>
            </a:lvl3pPr>
            <a:lvl4pPr>
              <a:spcAft>
                <a:spcPts val="1350"/>
              </a:spcAft>
              <a:defRPr/>
            </a:lvl4pPr>
            <a:lvl5pPr>
              <a:spcAft>
                <a:spcPts val="135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402251" y="1825626"/>
            <a:ext cx="5328000" cy="3906435"/>
          </a:xfrm>
          <a:noFill/>
        </p:spPr>
        <p:txBody>
          <a:bodyPr>
            <a:noAutofit/>
          </a:bodyPr>
          <a:lstStyle>
            <a:lvl1pPr marL="0" indent="0">
              <a:buNone/>
              <a:defRPr/>
            </a:lvl1pPr>
          </a:lstStyle>
          <a:p>
            <a:pPr lvl="0"/>
            <a:r>
              <a:rPr lang="en-US"/>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201" y="2"/>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3" y="482862"/>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406095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9" y="1825626"/>
            <a:ext cx="5328000" cy="3906435"/>
          </a:xfrm>
        </p:spPr>
        <p:txBody>
          <a:bodyPr>
            <a:noAutofit/>
          </a:bodyPr>
          <a:lstStyle>
            <a:lvl3pPr>
              <a:spcBef>
                <a:spcPts val="0"/>
              </a:spcBef>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402251" y="1825626"/>
            <a:ext cx="5328000" cy="3906435"/>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201" y="2"/>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3" y="482862"/>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1398970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6"/>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81"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sz="half" idx="14"/>
          </p:nvPr>
        </p:nvSpPr>
        <p:spPr>
          <a:xfrm>
            <a:off x="8371762"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userDrawn="1"/>
        </p:nvCxnSpPr>
        <p:spPr>
          <a:xfrm flipH="1">
            <a:off x="838201" y="2"/>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3" y="482862"/>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0916030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681163"/>
            <a:ext cx="5157787" cy="823912"/>
          </a:xfrm>
        </p:spPr>
        <p:txBody>
          <a:bodyPr wrap="square" anchor="b">
            <a:noAutofit/>
          </a:bodyPr>
          <a:lstStyle>
            <a:lvl1pPr marL="0" indent="0">
              <a:buNone/>
              <a:defRPr sz="21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7"/>
            <a:ext cx="5157787"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72201" y="1681163"/>
            <a:ext cx="5183188" cy="823912"/>
          </a:xfrm>
          <a:noFill/>
        </p:spPr>
        <p:txBody>
          <a:bodyPr wrap="square" anchor="b">
            <a:noAutofit/>
          </a:bodyPr>
          <a:lstStyle>
            <a:lvl1pPr marL="0" indent="0">
              <a:buNone/>
              <a:defRPr sz="21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7"/>
            <a:ext cx="5183188"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201" y="2"/>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3" y="482862"/>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5355964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201" y="2"/>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3" y="482862"/>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7069879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r>
              <a:rPr lang="en-US"/>
              <a:t>Click icon to add picture</a:t>
            </a:r>
            <a:endParaRPr lang="en-GB" dirty="0"/>
          </a:p>
        </p:txBody>
      </p:sp>
      <p:sp>
        <p:nvSpPr>
          <p:cNvPr id="10" name="Rectangle 9"/>
          <p:cNvSpPr/>
          <p:nvPr userDrawn="1"/>
        </p:nvSpPr>
        <p:spPr>
          <a:xfrm>
            <a:off x="3214048" y="1992575"/>
            <a:ext cx="8550323"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70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8" y="743804"/>
            <a:ext cx="544923" cy="544923"/>
          </a:xfrm>
          <a:prstGeom prst="rect">
            <a:avLst/>
          </a:prstGeom>
        </p:spPr>
      </p:pic>
      <p:sp>
        <p:nvSpPr>
          <p:cNvPr id="3" name="Content Placeholder 2"/>
          <p:cNvSpPr>
            <a:spLocks noGrp="1"/>
          </p:cNvSpPr>
          <p:nvPr>
            <p:ph idx="1"/>
          </p:nvPr>
        </p:nvSpPr>
        <p:spPr>
          <a:xfrm>
            <a:off x="3538331" y="1992574"/>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a:t>Edit Master text styles</a:t>
            </a:r>
          </a:p>
        </p:txBody>
      </p:sp>
    </p:spTree>
    <p:extLst>
      <p:ext uri="{BB962C8B-B14F-4D97-AF65-F5344CB8AC3E}">
        <p14:creationId xmlns:p14="http://schemas.microsoft.com/office/powerpoint/2010/main" val="41548890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12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7" y="1825627"/>
            <a:ext cx="4926841" cy="3769957"/>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2"/>
            <a:ext cx="4669267"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7" name="Picture Placeholder 4"/>
          <p:cNvSpPr>
            <a:spLocks noGrp="1"/>
          </p:cNvSpPr>
          <p:nvPr>
            <p:ph type="pic" sz="quarter" idx="13"/>
          </p:nvPr>
        </p:nvSpPr>
        <p:spPr>
          <a:xfrm>
            <a:off x="-46382" y="-46383"/>
            <a:ext cx="6142383" cy="6964017"/>
          </a:xfrm>
          <a:solidFill>
            <a:schemeClr val="bg2"/>
          </a:solidFill>
          <a:ln w="28575">
            <a:solidFill>
              <a:schemeClr val="accent5"/>
            </a:solidFill>
          </a:ln>
        </p:spPr>
        <p:txBody>
          <a:bodyPr/>
          <a:lstStyle/>
          <a:p>
            <a:r>
              <a:rPr lang="en-US"/>
              <a:t>Click icon to add picture</a:t>
            </a:r>
            <a:endParaRPr lang="en-GB" dirty="0"/>
          </a:p>
        </p:txBody>
      </p:sp>
    </p:spTree>
    <p:extLst>
      <p:ext uri="{BB962C8B-B14F-4D97-AF65-F5344CB8AC3E}">
        <p14:creationId xmlns:p14="http://schemas.microsoft.com/office/powerpoint/2010/main" val="39808277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12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201" y="2"/>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3" y="482862"/>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Picture Placeholder 2"/>
          <p:cNvSpPr>
            <a:spLocks noGrp="1"/>
          </p:cNvSpPr>
          <p:nvPr>
            <p:ph type="pic" sz="quarter" idx="13"/>
          </p:nvPr>
        </p:nvSpPr>
        <p:spPr>
          <a:xfrm>
            <a:off x="970723" y="2284669"/>
            <a:ext cx="3141663" cy="2090737"/>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7901453" y="2284670"/>
            <a:ext cx="3141663" cy="2090737"/>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4436087" y="2284669"/>
            <a:ext cx="3141663" cy="2090737"/>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1206774" y="4038686"/>
            <a:ext cx="2669559" cy="1524235"/>
          </a:xfrm>
          <a:solidFill>
            <a:schemeClr val="bg1"/>
          </a:solidFill>
        </p:spPr>
        <p:txBody>
          <a:bodyPr tIns="90000"/>
          <a:lstStyle>
            <a:lvl1pPr marL="0" indent="0" algn="ctr">
              <a:buNone/>
              <a:defRPr sz="1500"/>
            </a:lvl1pPr>
          </a:lstStyle>
          <a:p>
            <a:pPr lvl="0"/>
            <a:r>
              <a:rPr lang="en-US"/>
              <a:t>Edit Master text styles</a:t>
            </a:r>
          </a:p>
        </p:txBody>
      </p:sp>
      <p:sp>
        <p:nvSpPr>
          <p:cNvPr id="15" name="Text Placeholder 12"/>
          <p:cNvSpPr>
            <a:spLocks noGrp="1"/>
          </p:cNvSpPr>
          <p:nvPr>
            <p:ph type="body" sz="quarter" idx="17"/>
          </p:nvPr>
        </p:nvSpPr>
        <p:spPr>
          <a:xfrm>
            <a:off x="4672139" y="4041946"/>
            <a:ext cx="2669559" cy="1524235"/>
          </a:xfrm>
          <a:solidFill>
            <a:schemeClr val="bg1"/>
          </a:solidFill>
        </p:spPr>
        <p:txBody>
          <a:bodyPr tIns="90000"/>
          <a:lstStyle>
            <a:lvl1pPr marL="0" indent="0" algn="ctr">
              <a:buNone/>
              <a:defRPr sz="1500"/>
            </a:lvl1pPr>
          </a:lstStyle>
          <a:p>
            <a:pPr lvl="0"/>
            <a:r>
              <a:rPr lang="en-US"/>
              <a:t>Edit Master text styles</a:t>
            </a:r>
          </a:p>
        </p:txBody>
      </p:sp>
      <p:sp>
        <p:nvSpPr>
          <p:cNvPr id="16" name="Text Placeholder 12"/>
          <p:cNvSpPr>
            <a:spLocks noGrp="1"/>
          </p:cNvSpPr>
          <p:nvPr>
            <p:ph type="body" sz="quarter" idx="18"/>
          </p:nvPr>
        </p:nvSpPr>
        <p:spPr>
          <a:xfrm>
            <a:off x="8137503" y="4037439"/>
            <a:ext cx="2669559" cy="1524235"/>
          </a:xfrm>
          <a:solidFill>
            <a:schemeClr val="bg1"/>
          </a:solidFill>
        </p:spPr>
        <p:txBody>
          <a:bodyPr tIns="90000"/>
          <a:lstStyle>
            <a:lvl1pPr marL="0" indent="0" algn="ctr">
              <a:buNone/>
              <a:defRPr sz="1500"/>
            </a:lvl1pPr>
          </a:lstStyle>
          <a:p>
            <a:pPr lvl="0"/>
            <a:r>
              <a:rPr lang="en-US"/>
              <a:t>Edit Master text styles</a:t>
            </a:r>
          </a:p>
        </p:txBody>
      </p:sp>
    </p:spTree>
    <p:extLst>
      <p:ext uri="{BB962C8B-B14F-4D97-AF65-F5344CB8AC3E}">
        <p14:creationId xmlns:p14="http://schemas.microsoft.com/office/powerpoint/2010/main" val="22643100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201" y="2"/>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3" y="482862"/>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Picture Placeholder 2"/>
          <p:cNvSpPr>
            <a:spLocks noGrp="1"/>
          </p:cNvSpPr>
          <p:nvPr>
            <p:ph type="pic" sz="quarter" idx="13"/>
          </p:nvPr>
        </p:nvSpPr>
        <p:spPr>
          <a:xfrm>
            <a:off x="3713870" y="2159957"/>
            <a:ext cx="2461591" cy="1638158"/>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3713870" y="3968881"/>
            <a:ext cx="2461591" cy="1638158"/>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6324549" y="2159958"/>
            <a:ext cx="2461593" cy="1638159"/>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1500"/>
            </a:lvl1pPr>
          </a:lstStyle>
          <a:p>
            <a:pPr lvl="0"/>
            <a:r>
              <a:rPr lang="en-US"/>
              <a:t>Edit Master text styles</a:t>
            </a:r>
          </a:p>
        </p:txBody>
      </p:sp>
      <p:sp>
        <p:nvSpPr>
          <p:cNvPr id="16" name="Text Placeholder 12"/>
          <p:cNvSpPr>
            <a:spLocks noGrp="1"/>
          </p:cNvSpPr>
          <p:nvPr>
            <p:ph type="body" sz="quarter" idx="18"/>
          </p:nvPr>
        </p:nvSpPr>
        <p:spPr>
          <a:xfrm>
            <a:off x="1033617" y="2159959"/>
            <a:ext cx="2520000" cy="1638159"/>
          </a:xfrm>
          <a:noFill/>
        </p:spPr>
        <p:txBody>
          <a:bodyPr tIns="90000"/>
          <a:lstStyle>
            <a:lvl1pPr marL="0" indent="0" algn="r">
              <a:buNone/>
              <a:defRPr sz="1500"/>
            </a:lvl1pPr>
          </a:lstStyle>
          <a:p>
            <a:pPr lvl="0"/>
            <a:r>
              <a:rPr lang="en-US"/>
              <a:t>Edit Master text styles</a:t>
            </a:r>
          </a:p>
        </p:txBody>
      </p:sp>
      <p:sp>
        <p:nvSpPr>
          <p:cNvPr id="14" name="Picture Placeholder 2"/>
          <p:cNvSpPr>
            <a:spLocks noGrp="1"/>
          </p:cNvSpPr>
          <p:nvPr>
            <p:ph type="pic" sz="quarter" idx="19"/>
          </p:nvPr>
        </p:nvSpPr>
        <p:spPr>
          <a:xfrm>
            <a:off x="6324550" y="3968880"/>
            <a:ext cx="2461591" cy="1638158"/>
          </a:xfrm>
          <a:solidFill>
            <a:schemeClr val="bg2"/>
          </a:solidFill>
        </p:spPr>
        <p:txBody>
          <a:bodyPr/>
          <a:lstStyle/>
          <a:p>
            <a:r>
              <a:rPr lang="en-US"/>
              <a:t>Click icon to add picture</a:t>
            </a:r>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1500"/>
            </a:lvl1pPr>
          </a:lstStyle>
          <a:p>
            <a:pPr lvl="0"/>
            <a:r>
              <a:rPr lang="en-US"/>
              <a:t>Edit Master text styles</a:t>
            </a:r>
          </a:p>
        </p:txBody>
      </p:sp>
      <p:sp>
        <p:nvSpPr>
          <p:cNvPr id="18" name="Text Placeholder 12"/>
          <p:cNvSpPr>
            <a:spLocks noGrp="1"/>
          </p:cNvSpPr>
          <p:nvPr>
            <p:ph type="body" sz="quarter" idx="21"/>
          </p:nvPr>
        </p:nvSpPr>
        <p:spPr>
          <a:xfrm>
            <a:off x="8966323" y="2159958"/>
            <a:ext cx="2520000" cy="1638159"/>
          </a:xfrm>
          <a:noFill/>
        </p:spPr>
        <p:txBody>
          <a:bodyPr tIns="90000"/>
          <a:lstStyle>
            <a:lvl1pPr marL="0" indent="0" algn="l">
              <a:buNone/>
              <a:defRPr sz="1500"/>
            </a:lvl1pPr>
          </a:lstStyle>
          <a:p>
            <a:pPr lvl="0"/>
            <a:r>
              <a:rPr lang="en-US"/>
              <a:t>Edit Master text styles</a:t>
            </a:r>
          </a:p>
        </p:txBody>
      </p:sp>
    </p:spTree>
    <p:extLst>
      <p:ext uri="{BB962C8B-B14F-4D97-AF65-F5344CB8AC3E}">
        <p14:creationId xmlns:p14="http://schemas.microsoft.com/office/powerpoint/2010/main" val="1825544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675"/>
          </a:p>
        </p:txBody>
      </p:sp>
      <p:sp>
        <p:nvSpPr>
          <p:cNvPr id="2" name="Title 1"/>
          <p:cNvSpPr>
            <a:spLocks noGrp="1"/>
          </p:cNvSpPr>
          <p:nvPr>
            <p:ph type="ctrTitle"/>
          </p:nvPr>
        </p:nvSpPr>
        <p:spPr>
          <a:xfrm>
            <a:off x="1070191" y="1122363"/>
            <a:ext cx="10676039" cy="2387600"/>
          </a:xfrm>
        </p:spPr>
        <p:txBody>
          <a:bodyPr anchor="b">
            <a:noAutofit/>
          </a:bodyPr>
          <a:lstStyle>
            <a:lvl1pPr algn="l">
              <a:defRPr sz="3375">
                <a:solidFill>
                  <a:schemeClr val="accent5"/>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070191" y="3602038"/>
            <a:ext cx="10676039" cy="1655762"/>
          </a:xfrm>
        </p:spPr>
        <p:txBody>
          <a:bodyPr>
            <a:noAutofit/>
          </a:bodyPr>
          <a:lstStyle>
            <a:lvl1pPr marL="0" indent="0" algn="l">
              <a:buNone/>
              <a:defRPr sz="1350">
                <a:solidFill>
                  <a:schemeClr val="bg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dirty="0"/>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61"/>
            <a:ext cx="1718512" cy="451153"/>
          </a:xfrm>
          <a:prstGeom prst="rect">
            <a:avLst/>
          </a:prstGeom>
        </p:spPr>
      </p:pic>
    </p:spTree>
    <p:extLst>
      <p:ext uri="{BB962C8B-B14F-4D97-AF65-F5344CB8AC3E}">
        <p14:creationId xmlns:p14="http://schemas.microsoft.com/office/powerpoint/2010/main" val="38167524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r>
              <a:rPr lang="en-US"/>
              <a:t>Click icon to add picture</a:t>
            </a:r>
            <a:endParaRPr lang="en-GB"/>
          </a:p>
        </p:txBody>
      </p:sp>
      <p:sp>
        <p:nvSpPr>
          <p:cNvPr id="2" name="Title 1"/>
          <p:cNvSpPr>
            <a:spLocks noGrp="1"/>
          </p:cNvSpPr>
          <p:nvPr>
            <p:ph type="title"/>
          </p:nvPr>
        </p:nvSpPr>
        <p:spPr>
          <a:xfrm>
            <a:off x="838200" y="2646645"/>
            <a:ext cx="10515600" cy="782357"/>
          </a:xfrm>
          <a:solidFill>
            <a:schemeClr val="bg1"/>
          </a:solidFill>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sp>
        <p:nvSpPr>
          <p:cNvPr id="6" name="Text Placeholder 5"/>
          <p:cNvSpPr>
            <a:spLocks noGrp="1"/>
          </p:cNvSpPr>
          <p:nvPr>
            <p:ph type="body" sz="quarter" idx="14"/>
          </p:nvPr>
        </p:nvSpPr>
        <p:spPr>
          <a:xfrm>
            <a:off x="838200" y="3630615"/>
            <a:ext cx="10515600" cy="2035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5028062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12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10608536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2"/>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5700"/>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5700">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4" y="258042"/>
            <a:ext cx="1659793" cy="1152460"/>
          </a:xfrm>
          <a:prstGeom prst="rect">
            <a:avLst/>
          </a:prstGeom>
        </p:spPr>
      </p:pic>
      <p:sp>
        <p:nvSpPr>
          <p:cNvPr id="6" name="Title 1"/>
          <p:cNvSpPr>
            <a:spLocks noGrp="1"/>
          </p:cNvSpPr>
          <p:nvPr>
            <p:ph type="ctrTitle"/>
          </p:nvPr>
        </p:nvSpPr>
        <p:spPr>
          <a:xfrm>
            <a:off x="1071351" y="1992574"/>
            <a:ext cx="10065224" cy="2149523"/>
          </a:xfrm>
        </p:spPr>
        <p:txBody>
          <a:bodyPr wrap="none" anchor="t">
            <a:noAutofit/>
          </a:bodyPr>
          <a:lstStyle>
            <a:lvl1pPr algn="l">
              <a:defRPr sz="4500" b="0">
                <a:solidFill>
                  <a:schemeClr val="bg1"/>
                </a:solidFill>
              </a:defRPr>
            </a:lvl1pPr>
          </a:lstStyle>
          <a:p>
            <a:r>
              <a:rPr lang="en-US" dirty="0"/>
              <a:t>Click to edit Master title style</a:t>
            </a:r>
            <a:endParaRPr lang="en-GB" dirty="0"/>
          </a:p>
        </p:txBody>
      </p:sp>
      <p:cxnSp>
        <p:nvCxnSpPr>
          <p:cNvPr id="7" name="Straight Connector 6"/>
          <p:cNvCxnSpPr/>
          <p:nvPr userDrawn="1"/>
        </p:nvCxnSpPr>
        <p:spPr>
          <a:xfrm>
            <a:off x="838200" y="1978927"/>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60"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5700"/>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100" i="0">
                <a:solidFill>
                  <a:schemeClr val="accent5"/>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sp>
        <p:nvSpPr>
          <p:cNvPr id="19" name="Text Placeholder 18"/>
          <p:cNvSpPr>
            <a:spLocks noGrp="1"/>
          </p:cNvSpPr>
          <p:nvPr>
            <p:ph type="body" sz="quarter" idx="13"/>
          </p:nvPr>
        </p:nvSpPr>
        <p:spPr>
          <a:xfrm>
            <a:off x="6096001" y="5557903"/>
            <a:ext cx="5040313" cy="528998"/>
          </a:xfrm>
        </p:spPr>
        <p:txBody>
          <a:bodyPr>
            <a:noAutofit/>
          </a:bodyPr>
          <a:lstStyle>
            <a:lvl1pPr marL="0" indent="0" algn="r">
              <a:buFontTx/>
              <a:buNone/>
              <a:defRPr sz="1650" i="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12282452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12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90"/>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2"/>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5700"/>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5700">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4" y="258042"/>
            <a:ext cx="1659793" cy="1152460"/>
          </a:xfrm>
          <a:prstGeom prst="rect">
            <a:avLst/>
          </a:prstGeom>
        </p:spPr>
      </p:pic>
      <p:sp>
        <p:nvSpPr>
          <p:cNvPr id="6" name="Title 1"/>
          <p:cNvSpPr>
            <a:spLocks noGrp="1"/>
          </p:cNvSpPr>
          <p:nvPr>
            <p:ph type="ctrTitle"/>
          </p:nvPr>
        </p:nvSpPr>
        <p:spPr>
          <a:xfrm>
            <a:off x="1071351" y="1992574"/>
            <a:ext cx="10065224" cy="872647"/>
          </a:xfrm>
        </p:spPr>
        <p:txBody>
          <a:bodyPr anchor="t">
            <a:normAutofit/>
          </a:bodyPr>
          <a:lstStyle>
            <a:lvl1pPr algn="l">
              <a:defRPr sz="4500" b="0">
                <a:solidFill>
                  <a:schemeClr val="bg1"/>
                </a:solidFill>
              </a:defRPr>
            </a:lvl1pPr>
          </a:lstStyle>
          <a:p>
            <a:r>
              <a:rPr lang="en-US" dirty="0"/>
              <a:t>Click to edit Master title style</a:t>
            </a:r>
            <a:endParaRPr lang="en-GB" dirty="0"/>
          </a:p>
        </p:txBody>
      </p:sp>
      <p:cxnSp>
        <p:nvCxnSpPr>
          <p:cNvPr id="7" name="Straight Connector 6"/>
          <p:cNvCxnSpPr/>
          <p:nvPr userDrawn="1"/>
        </p:nvCxnSpPr>
        <p:spPr>
          <a:xfrm>
            <a:off x="838200" y="1978927"/>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60"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5700"/>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100" i="0">
                <a:solidFill>
                  <a:schemeClr val="accent5"/>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sp>
        <p:nvSpPr>
          <p:cNvPr id="19" name="Text Placeholder 18"/>
          <p:cNvSpPr>
            <a:spLocks noGrp="1"/>
          </p:cNvSpPr>
          <p:nvPr>
            <p:ph type="body" sz="quarter" idx="13"/>
          </p:nvPr>
        </p:nvSpPr>
        <p:spPr>
          <a:xfrm>
            <a:off x="6096001" y="5783535"/>
            <a:ext cx="5040313" cy="528998"/>
          </a:xfrm>
        </p:spPr>
        <p:txBody>
          <a:bodyPr anchor="b" anchorCtr="0">
            <a:noAutofit/>
          </a:bodyPr>
          <a:lstStyle>
            <a:lvl1pPr marL="0" indent="0" algn="r">
              <a:buFontTx/>
              <a:buNone/>
              <a:defRPr sz="1650" i="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2981253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12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5"/>
            <a:ext cx="12197347"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5700">
              <a:solidFill>
                <a:schemeClr val="accent4"/>
              </a:solidFill>
            </a:endParaRPr>
          </a:p>
        </p:txBody>
      </p:sp>
      <p:sp>
        <p:nvSpPr>
          <p:cNvPr id="2" name="Rectangle 1"/>
          <p:cNvSpPr/>
          <p:nvPr userDrawn="1"/>
        </p:nvSpPr>
        <p:spPr>
          <a:xfrm>
            <a:off x="0" y="2"/>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5700"/>
          </a:p>
        </p:txBody>
      </p:sp>
      <p:sp>
        <p:nvSpPr>
          <p:cNvPr id="6" name="Title 1"/>
          <p:cNvSpPr>
            <a:spLocks noGrp="1"/>
          </p:cNvSpPr>
          <p:nvPr>
            <p:ph type="ctrTitle"/>
          </p:nvPr>
        </p:nvSpPr>
        <p:spPr>
          <a:xfrm>
            <a:off x="1071351" y="1992574"/>
            <a:ext cx="10065224" cy="2149523"/>
          </a:xfrm>
        </p:spPr>
        <p:txBody>
          <a:bodyPr wrap="none" anchor="t">
            <a:noAutofit/>
          </a:bodyPr>
          <a:lstStyle>
            <a:lvl1pPr algn="l">
              <a:defRPr sz="4500" b="0">
                <a:solidFill>
                  <a:schemeClr val="bg1"/>
                </a:solidFill>
              </a:defRPr>
            </a:lvl1pPr>
          </a:lstStyle>
          <a:p>
            <a:r>
              <a:rPr lang="en-US" dirty="0"/>
              <a:t>Click to edit Master title style</a:t>
            </a:r>
            <a:endParaRPr lang="en-GB" dirty="0"/>
          </a:p>
        </p:txBody>
      </p:sp>
      <p:cxnSp>
        <p:nvCxnSpPr>
          <p:cNvPr id="7" name="Straight Connector 6"/>
          <p:cNvCxnSpPr/>
          <p:nvPr userDrawn="1"/>
        </p:nvCxnSpPr>
        <p:spPr>
          <a:xfrm>
            <a:off x="838200" y="1978927"/>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60"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5700"/>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100" i="0">
                <a:solidFill>
                  <a:schemeClr val="accent5"/>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4" y="258042"/>
            <a:ext cx="1659793" cy="1152460"/>
          </a:xfrm>
          <a:prstGeom prst="rect">
            <a:avLst/>
          </a:prstGeom>
        </p:spPr>
      </p:pic>
      <p:sp>
        <p:nvSpPr>
          <p:cNvPr id="16" name="Text Placeholder 18"/>
          <p:cNvSpPr>
            <a:spLocks noGrp="1"/>
          </p:cNvSpPr>
          <p:nvPr>
            <p:ph type="body" sz="quarter" idx="13"/>
          </p:nvPr>
        </p:nvSpPr>
        <p:spPr>
          <a:xfrm>
            <a:off x="6096001" y="5557903"/>
            <a:ext cx="5040313" cy="528998"/>
          </a:xfrm>
        </p:spPr>
        <p:txBody>
          <a:bodyPr wrap="none">
            <a:noAutofit/>
          </a:bodyPr>
          <a:lstStyle>
            <a:lvl1pPr marL="0" indent="0" algn="r">
              <a:buFontTx/>
              <a:buNone/>
              <a:defRPr sz="1650" i="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40676528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120"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5700"/>
          </a:p>
        </p:txBody>
      </p:sp>
      <p:sp>
        <p:nvSpPr>
          <p:cNvPr id="2" name="Title 1"/>
          <p:cNvSpPr>
            <a:spLocks noGrp="1"/>
          </p:cNvSpPr>
          <p:nvPr>
            <p:ph type="ctrTitle"/>
          </p:nvPr>
        </p:nvSpPr>
        <p:spPr>
          <a:xfrm>
            <a:off x="1070190" y="1122363"/>
            <a:ext cx="10676039" cy="2387600"/>
          </a:xfrm>
        </p:spPr>
        <p:txBody>
          <a:bodyPr anchor="b">
            <a:noAutofit/>
          </a:bodyPr>
          <a:lstStyle>
            <a:lvl1pPr algn="l">
              <a:defRPr sz="4500">
                <a:solidFill>
                  <a:schemeClr val="accent5"/>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070190" y="3602038"/>
            <a:ext cx="10676039" cy="1655762"/>
          </a:xfrm>
        </p:spPr>
        <p:txBody>
          <a:bodyPr>
            <a:noAutofit/>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dirty="0"/>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9"/>
            <a:ext cx="1718512" cy="451153"/>
          </a:xfrm>
          <a:prstGeom prst="rect">
            <a:avLst/>
          </a:prstGeom>
        </p:spPr>
      </p:pic>
    </p:spTree>
    <p:extLst>
      <p:ext uri="{BB962C8B-B14F-4D97-AF65-F5344CB8AC3E}">
        <p14:creationId xmlns:p14="http://schemas.microsoft.com/office/powerpoint/2010/main" val="11438675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570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4" y="1122363"/>
            <a:ext cx="10156297" cy="2387600"/>
          </a:xfrm>
        </p:spPr>
        <p:txBody>
          <a:bodyPr anchor="b">
            <a:noAutofit/>
          </a:bodyPr>
          <a:lstStyle>
            <a:lvl1pPr algn="l">
              <a:defRPr sz="4500">
                <a:solidFill>
                  <a:schemeClr val="tx2"/>
                </a:solidFill>
              </a:defRPr>
            </a:lvl1pPr>
          </a:lstStyle>
          <a:p>
            <a:r>
              <a:rPr lang="en-US" dirty="0"/>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90" y="3602038"/>
            <a:ext cx="10156297" cy="1655762"/>
          </a:xfrm>
        </p:spPr>
        <p:txBody>
          <a:bodyPr>
            <a:noAutofit/>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spTree>
    <p:extLst>
      <p:ext uri="{BB962C8B-B14F-4D97-AF65-F5344CB8AC3E}">
        <p14:creationId xmlns:p14="http://schemas.microsoft.com/office/powerpoint/2010/main" val="15504152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2"/>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570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4" y="1122363"/>
            <a:ext cx="10156297" cy="1240348"/>
          </a:xfrm>
        </p:spPr>
        <p:txBody>
          <a:bodyPr anchor="b">
            <a:noAutofit/>
          </a:bodyPr>
          <a:lstStyle>
            <a:lvl1pPr algn="l">
              <a:defRPr sz="4500">
                <a:solidFill>
                  <a:schemeClr val="tx2"/>
                </a:solidFill>
              </a:defRPr>
            </a:lvl1pPr>
          </a:lstStyle>
          <a:p>
            <a:r>
              <a:rPr lang="en-US" dirty="0"/>
              <a:t>Click to edit Master title style</a:t>
            </a:r>
            <a:endParaRPr lang="en-GB" dirty="0"/>
          </a:p>
        </p:txBody>
      </p:sp>
      <p:cxnSp>
        <p:nvCxnSpPr>
          <p:cNvPr id="13" name="Straight Connector 12"/>
          <p:cNvCxnSpPr/>
          <p:nvPr userDrawn="1"/>
        </p:nvCxnSpPr>
        <p:spPr>
          <a:xfrm>
            <a:off x="838200" y="2"/>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2" y="4160828"/>
            <a:ext cx="10889439" cy="1620145"/>
          </a:xfrm>
        </p:spPr>
        <p:txBody>
          <a:bodyPr>
            <a:noAutofit/>
          </a:bodyPr>
          <a:lstStyle>
            <a:lvl1pPr marL="0" indent="0" algn="l">
              <a:buNone/>
              <a:defRPr sz="105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spTree>
    <p:extLst>
      <p:ext uri="{BB962C8B-B14F-4D97-AF65-F5344CB8AC3E}">
        <p14:creationId xmlns:p14="http://schemas.microsoft.com/office/powerpoint/2010/main" val="2972265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120"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2"/>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570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4" y="1122363"/>
            <a:ext cx="10156297" cy="1240348"/>
          </a:xfrm>
        </p:spPr>
        <p:txBody>
          <a:bodyPr anchor="b">
            <a:noAutofit/>
          </a:bodyPr>
          <a:lstStyle>
            <a:lvl1pPr algn="l">
              <a:defRPr sz="4500">
                <a:solidFill>
                  <a:schemeClr val="accent5"/>
                </a:solidFill>
              </a:defRPr>
            </a:lvl1pPr>
          </a:lstStyle>
          <a:p>
            <a:r>
              <a:rPr lang="en-US" dirty="0"/>
              <a:t>Click to edit Master title style</a:t>
            </a:r>
            <a:endParaRPr lang="en-GB" dirty="0"/>
          </a:p>
        </p:txBody>
      </p:sp>
      <p:cxnSp>
        <p:nvCxnSpPr>
          <p:cNvPr id="13" name="Straight Connector 12"/>
          <p:cNvCxnSpPr/>
          <p:nvPr userDrawn="1"/>
        </p:nvCxnSpPr>
        <p:spPr>
          <a:xfrm>
            <a:off x="838200" y="2"/>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2" y="4160828"/>
            <a:ext cx="10889439" cy="1620145"/>
          </a:xfrm>
        </p:spPr>
        <p:txBody>
          <a:bodyPr>
            <a:noAutofit/>
          </a:bodyPr>
          <a:lstStyle>
            <a:lvl1pPr marL="0" indent="0" algn="l">
              <a:buNone/>
              <a:defRPr sz="105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spTree>
    <p:extLst>
      <p:ext uri="{BB962C8B-B14F-4D97-AF65-F5344CB8AC3E}">
        <p14:creationId xmlns:p14="http://schemas.microsoft.com/office/powerpoint/2010/main" val="33874706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120"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905699" cy="3881904"/>
          </a:xfrm>
        </p:spPr>
        <p:txBody>
          <a:bodyPr>
            <a:noAutofit/>
          </a:bodyPr>
          <a:lstStyle>
            <a:lvl1pPr>
              <a:lnSpc>
                <a:spcPct val="100000"/>
              </a:lnSpc>
              <a:spcBef>
                <a:spcPts val="0"/>
              </a:spcBef>
              <a:spcAft>
                <a:spcPts val="1350"/>
              </a:spcAft>
              <a:defRPr/>
            </a:lvl1pPr>
            <a:lvl2pPr>
              <a:lnSpc>
                <a:spcPct val="100000"/>
              </a:lnSpc>
              <a:spcAft>
                <a:spcPts val="1350"/>
              </a:spcAft>
              <a:defRPr/>
            </a:lvl2pPr>
            <a:lvl3pPr>
              <a:lnSpc>
                <a:spcPct val="100000"/>
              </a:lnSpc>
              <a:spcAft>
                <a:spcPts val="1350"/>
              </a:spcAft>
              <a:defRPr/>
            </a:lvl3pPr>
            <a:lvl4pPr>
              <a:lnSpc>
                <a:spcPct val="100000"/>
              </a:lnSpc>
              <a:spcAft>
                <a:spcPts val="1350"/>
              </a:spcAft>
              <a:defRPr/>
            </a:lvl4pPr>
            <a:lvl5pPr>
              <a:lnSpc>
                <a:spcPct val="100000"/>
              </a:lnSpc>
              <a:spcAft>
                <a:spcPts val="135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201" y="2"/>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3" y="482862"/>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562399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675"/>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6" y="1122363"/>
            <a:ext cx="10156297" cy="2387600"/>
          </a:xfrm>
        </p:spPr>
        <p:txBody>
          <a:bodyPr anchor="b">
            <a:noAutofit/>
          </a:bodyPr>
          <a:lstStyle>
            <a:lvl1pPr algn="l">
              <a:defRPr sz="3375">
                <a:solidFill>
                  <a:schemeClr val="tx2"/>
                </a:solidFill>
              </a:defRPr>
            </a:lvl1pPr>
          </a:lstStyle>
          <a:p>
            <a:r>
              <a:rPr lang="en-US" dirty="0"/>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92" y="3602038"/>
            <a:ext cx="10156297" cy="1655762"/>
          </a:xfrm>
        </p:spPr>
        <p:txBody>
          <a:bodyPr>
            <a:noAutofit/>
          </a:bodyPr>
          <a:lstStyle>
            <a:lvl1pPr marL="0" indent="0" algn="l">
              <a:buNone/>
              <a:defRPr sz="1350">
                <a:solidFill>
                  <a:schemeClr val="tx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Click to edit Master subtitle style</a:t>
            </a:r>
            <a:endParaRPr lang="en-GB" dirty="0"/>
          </a:p>
        </p:txBody>
      </p:sp>
    </p:spTree>
    <p:extLst>
      <p:ext uri="{BB962C8B-B14F-4D97-AF65-F5344CB8AC3E}">
        <p14:creationId xmlns:p14="http://schemas.microsoft.com/office/powerpoint/2010/main" val="22229332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9" y="1825626"/>
            <a:ext cx="5328000" cy="3906435"/>
          </a:xfrm>
        </p:spPr>
        <p:txBody>
          <a:bodyPr>
            <a:noAutofit/>
          </a:bodyPr>
          <a:lstStyle>
            <a:lvl1pPr>
              <a:spcAft>
                <a:spcPts val="1350"/>
              </a:spcAft>
              <a:defRPr/>
            </a:lvl1pPr>
            <a:lvl2pPr>
              <a:spcAft>
                <a:spcPts val="1350"/>
              </a:spcAft>
              <a:defRPr/>
            </a:lvl2pPr>
            <a:lvl3pPr>
              <a:spcAft>
                <a:spcPts val="1350"/>
              </a:spcAft>
              <a:defRPr/>
            </a:lvl3pPr>
            <a:lvl4pPr>
              <a:spcAft>
                <a:spcPts val="1350"/>
              </a:spcAft>
              <a:defRPr/>
            </a:lvl4pPr>
            <a:lvl5pPr>
              <a:spcAft>
                <a:spcPts val="135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402251" y="1825626"/>
            <a:ext cx="5328000" cy="3906435"/>
          </a:xfrm>
          <a:noFill/>
        </p:spPr>
        <p:txBody>
          <a:bodyPr>
            <a:noAutofit/>
          </a:bodyPr>
          <a:lstStyle>
            <a:lvl1pPr marL="0" indent="0">
              <a:buNone/>
              <a:defRPr/>
            </a:lvl1pPr>
          </a:lstStyle>
          <a:p>
            <a:pPr lvl="0"/>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201" y="2"/>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3" y="482862"/>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1002820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9" y="1825626"/>
            <a:ext cx="5328000" cy="3906435"/>
          </a:xfrm>
        </p:spPr>
        <p:txBody>
          <a:bodyPr>
            <a:noAutofit/>
          </a:bodyPr>
          <a:lstStyle>
            <a:lvl3pPr>
              <a:spcBef>
                <a:spcPts val="0"/>
              </a:spcBef>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402251" y="1825626"/>
            <a:ext cx="5328000" cy="3906435"/>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201" y="2"/>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3" y="482862"/>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16044207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6"/>
            <a:ext cx="3358489" cy="3763134"/>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81" y="1825625"/>
            <a:ext cx="3358489" cy="3763134"/>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sz="half" idx="14"/>
          </p:nvPr>
        </p:nvSpPr>
        <p:spPr>
          <a:xfrm>
            <a:off x="8371762" y="1825625"/>
            <a:ext cx="3358489" cy="3763134"/>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flipH="1">
            <a:off x="838201" y="2"/>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3" y="482862"/>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38920615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681163"/>
            <a:ext cx="5157787" cy="823912"/>
          </a:xfrm>
        </p:spPr>
        <p:txBody>
          <a:bodyPr wrap="square" anchor="b">
            <a:noAutofit/>
          </a:bodyPr>
          <a:lstStyle>
            <a:lvl1pPr marL="0" indent="0">
              <a:buNone/>
              <a:defRPr sz="21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839789" y="2505077"/>
            <a:ext cx="5157787" cy="3097331"/>
          </a:xfrm>
        </p:spPr>
        <p:txBody>
          <a:bodyPr wrap="square">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72201" y="1681163"/>
            <a:ext cx="5183188" cy="823912"/>
          </a:xfrm>
          <a:noFill/>
        </p:spPr>
        <p:txBody>
          <a:bodyPr wrap="square" anchor="b">
            <a:noAutofit/>
          </a:bodyPr>
          <a:lstStyle>
            <a:lvl1pPr marL="0" indent="0">
              <a:buNone/>
              <a:defRPr sz="21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6" name="Content Placeholder 5"/>
          <p:cNvSpPr>
            <a:spLocks noGrp="1"/>
          </p:cNvSpPr>
          <p:nvPr>
            <p:ph sz="quarter" idx="4"/>
          </p:nvPr>
        </p:nvSpPr>
        <p:spPr>
          <a:xfrm>
            <a:off x="6172201" y="2505077"/>
            <a:ext cx="5183188" cy="3097331"/>
          </a:xfrm>
        </p:spPr>
        <p:txBody>
          <a:bodyPr wrap="square">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201" y="2"/>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3" y="482862"/>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24801554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201" y="2"/>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3" y="482862"/>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19563707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endParaRPr lang="en-GB" dirty="0"/>
          </a:p>
        </p:txBody>
      </p:sp>
      <p:sp>
        <p:nvSpPr>
          <p:cNvPr id="10" name="Rectangle 9"/>
          <p:cNvSpPr/>
          <p:nvPr userDrawn="1"/>
        </p:nvSpPr>
        <p:spPr>
          <a:xfrm>
            <a:off x="3214048" y="1992575"/>
            <a:ext cx="8550323"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70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8" y="743804"/>
            <a:ext cx="544923" cy="544923"/>
          </a:xfrm>
          <a:prstGeom prst="rect">
            <a:avLst/>
          </a:prstGeom>
        </p:spPr>
      </p:pic>
      <p:sp>
        <p:nvSpPr>
          <p:cNvPr id="3" name="Content Placeholder 2"/>
          <p:cNvSpPr>
            <a:spLocks noGrp="1"/>
          </p:cNvSpPr>
          <p:nvPr>
            <p:ph idx="1"/>
          </p:nvPr>
        </p:nvSpPr>
        <p:spPr>
          <a:xfrm>
            <a:off x="3538331" y="1992574"/>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dirty="0"/>
              <a:t>Edit Master text styles</a:t>
            </a:r>
          </a:p>
        </p:txBody>
      </p:sp>
    </p:spTree>
    <p:extLst>
      <p:ext uri="{BB962C8B-B14F-4D97-AF65-F5344CB8AC3E}">
        <p14:creationId xmlns:p14="http://schemas.microsoft.com/office/powerpoint/2010/main" val="17467637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120"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7" y="1825627"/>
            <a:ext cx="4926841" cy="3769957"/>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2"/>
            <a:ext cx="4669267"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7" name="Picture Placeholder 4"/>
          <p:cNvSpPr>
            <a:spLocks noGrp="1"/>
          </p:cNvSpPr>
          <p:nvPr>
            <p:ph type="pic" sz="quarter" idx="13"/>
          </p:nvPr>
        </p:nvSpPr>
        <p:spPr>
          <a:xfrm>
            <a:off x="-46382" y="-46383"/>
            <a:ext cx="6142383" cy="6964017"/>
          </a:xfrm>
          <a:solidFill>
            <a:schemeClr val="bg2"/>
          </a:solidFill>
          <a:ln w="28575">
            <a:solidFill>
              <a:schemeClr val="accent5"/>
            </a:solidFill>
          </a:ln>
        </p:spPr>
        <p:txBody>
          <a:bodyPr/>
          <a:lstStyle/>
          <a:p>
            <a:endParaRPr lang="en-GB" dirty="0"/>
          </a:p>
        </p:txBody>
      </p:sp>
    </p:spTree>
    <p:extLst>
      <p:ext uri="{BB962C8B-B14F-4D97-AF65-F5344CB8AC3E}">
        <p14:creationId xmlns:p14="http://schemas.microsoft.com/office/powerpoint/2010/main" val="23358721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120"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201" y="2"/>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3" y="482862"/>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3" name="Picture Placeholder 2"/>
          <p:cNvSpPr>
            <a:spLocks noGrp="1"/>
          </p:cNvSpPr>
          <p:nvPr>
            <p:ph type="pic" sz="quarter" idx="13"/>
          </p:nvPr>
        </p:nvSpPr>
        <p:spPr>
          <a:xfrm>
            <a:off x="970723" y="2284669"/>
            <a:ext cx="3141663" cy="2090737"/>
          </a:xfrm>
          <a:solidFill>
            <a:schemeClr val="bg2"/>
          </a:solidFill>
        </p:spPr>
        <p:txBody>
          <a:bodyPr/>
          <a:lstStyle/>
          <a:p>
            <a:endParaRPr lang="en-GB"/>
          </a:p>
        </p:txBody>
      </p:sp>
      <p:sp>
        <p:nvSpPr>
          <p:cNvPr id="11" name="Picture Placeholder 2"/>
          <p:cNvSpPr>
            <a:spLocks noGrp="1"/>
          </p:cNvSpPr>
          <p:nvPr>
            <p:ph type="pic" sz="quarter" idx="14"/>
          </p:nvPr>
        </p:nvSpPr>
        <p:spPr>
          <a:xfrm>
            <a:off x="7901453" y="2284670"/>
            <a:ext cx="3141663" cy="2090737"/>
          </a:xfrm>
          <a:solidFill>
            <a:schemeClr val="bg2"/>
          </a:solidFill>
        </p:spPr>
        <p:txBody>
          <a:bodyPr/>
          <a:lstStyle/>
          <a:p>
            <a:endParaRPr lang="en-GB"/>
          </a:p>
        </p:txBody>
      </p:sp>
      <p:sp>
        <p:nvSpPr>
          <p:cNvPr id="12" name="Picture Placeholder 2"/>
          <p:cNvSpPr>
            <a:spLocks noGrp="1"/>
          </p:cNvSpPr>
          <p:nvPr>
            <p:ph type="pic" sz="quarter" idx="15"/>
          </p:nvPr>
        </p:nvSpPr>
        <p:spPr>
          <a:xfrm>
            <a:off x="4436087" y="2284669"/>
            <a:ext cx="3141663" cy="2090737"/>
          </a:xfrm>
          <a:solidFill>
            <a:schemeClr val="bg2"/>
          </a:solidFill>
        </p:spPr>
        <p:txBody>
          <a:bodyPr/>
          <a:lstStyle/>
          <a:p>
            <a:endParaRPr lang="en-GB"/>
          </a:p>
        </p:txBody>
      </p:sp>
      <p:sp>
        <p:nvSpPr>
          <p:cNvPr id="13" name="Text Placeholder 12"/>
          <p:cNvSpPr>
            <a:spLocks noGrp="1"/>
          </p:cNvSpPr>
          <p:nvPr>
            <p:ph type="body" sz="quarter" idx="16"/>
          </p:nvPr>
        </p:nvSpPr>
        <p:spPr>
          <a:xfrm>
            <a:off x="1206774" y="4038686"/>
            <a:ext cx="2669559" cy="1524235"/>
          </a:xfrm>
          <a:solidFill>
            <a:schemeClr val="bg1"/>
          </a:solidFill>
        </p:spPr>
        <p:txBody>
          <a:bodyPr tIns="90000"/>
          <a:lstStyle>
            <a:lvl1pPr marL="0" indent="0" algn="ctr">
              <a:buNone/>
              <a:defRPr sz="1500"/>
            </a:lvl1pPr>
          </a:lstStyle>
          <a:p>
            <a:pPr lvl="0"/>
            <a:r>
              <a:rPr lang="en-US" dirty="0"/>
              <a:t>Edit Master text styles</a:t>
            </a:r>
          </a:p>
        </p:txBody>
      </p:sp>
      <p:sp>
        <p:nvSpPr>
          <p:cNvPr id="15" name="Text Placeholder 12"/>
          <p:cNvSpPr>
            <a:spLocks noGrp="1"/>
          </p:cNvSpPr>
          <p:nvPr>
            <p:ph type="body" sz="quarter" idx="17"/>
          </p:nvPr>
        </p:nvSpPr>
        <p:spPr>
          <a:xfrm>
            <a:off x="4672139" y="4041946"/>
            <a:ext cx="2669559" cy="1524235"/>
          </a:xfrm>
          <a:solidFill>
            <a:schemeClr val="bg1"/>
          </a:solidFill>
        </p:spPr>
        <p:txBody>
          <a:bodyPr tIns="90000"/>
          <a:lstStyle>
            <a:lvl1pPr marL="0" indent="0" algn="ctr">
              <a:buNone/>
              <a:defRPr sz="1500"/>
            </a:lvl1pPr>
          </a:lstStyle>
          <a:p>
            <a:pPr lvl="0"/>
            <a:r>
              <a:rPr lang="en-US" dirty="0"/>
              <a:t>Edit Master text styles</a:t>
            </a:r>
          </a:p>
        </p:txBody>
      </p:sp>
      <p:sp>
        <p:nvSpPr>
          <p:cNvPr id="16" name="Text Placeholder 12"/>
          <p:cNvSpPr>
            <a:spLocks noGrp="1"/>
          </p:cNvSpPr>
          <p:nvPr>
            <p:ph type="body" sz="quarter" idx="18"/>
          </p:nvPr>
        </p:nvSpPr>
        <p:spPr>
          <a:xfrm>
            <a:off x="8137503" y="4037439"/>
            <a:ext cx="2669559" cy="1524235"/>
          </a:xfrm>
          <a:solidFill>
            <a:schemeClr val="bg1"/>
          </a:solidFill>
        </p:spPr>
        <p:txBody>
          <a:bodyPr tIns="90000"/>
          <a:lstStyle>
            <a:lvl1pPr marL="0" indent="0" algn="ctr">
              <a:buNone/>
              <a:defRPr sz="1500"/>
            </a:lvl1pPr>
          </a:lstStyle>
          <a:p>
            <a:pPr lvl="0"/>
            <a:r>
              <a:rPr lang="en-US" dirty="0"/>
              <a:t>Edit Master text styles</a:t>
            </a:r>
          </a:p>
        </p:txBody>
      </p:sp>
    </p:spTree>
    <p:extLst>
      <p:ext uri="{BB962C8B-B14F-4D97-AF65-F5344CB8AC3E}">
        <p14:creationId xmlns:p14="http://schemas.microsoft.com/office/powerpoint/2010/main" val="1185351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201" y="2"/>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3" y="482862"/>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3" name="Picture Placeholder 2"/>
          <p:cNvSpPr>
            <a:spLocks noGrp="1"/>
          </p:cNvSpPr>
          <p:nvPr>
            <p:ph type="pic" sz="quarter" idx="13"/>
          </p:nvPr>
        </p:nvSpPr>
        <p:spPr>
          <a:xfrm>
            <a:off x="3713870" y="2159957"/>
            <a:ext cx="2461591" cy="1638158"/>
          </a:xfrm>
          <a:solidFill>
            <a:schemeClr val="bg2"/>
          </a:solidFill>
        </p:spPr>
        <p:txBody>
          <a:bodyPr/>
          <a:lstStyle/>
          <a:p>
            <a:endParaRPr lang="en-GB"/>
          </a:p>
        </p:txBody>
      </p:sp>
      <p:sp>
        <p:nvSpPr>
          <p:cNvPr id="11" name="Picture Placeholder 2"/>
          <p:cNvSpPr>
            <a:spLocks noGrp="1"/>
          </p:cNvSpPr>
          <p:nvPr>
            <p:ph type="pic" sz="quarter" idx="14"/>
          </p:nvPr>
        </p:nvSpPr>
        <p:spPr>
          <a:xfrm>
            <a:off x="3713870" y="3968881"/>
            <a:ext cx="2461591" cy="1638158"/>
          </a:xfrm>
          <a:solidFill>
            <a:schemeClr val="bg2"/>
          </a:solidFill>
        </p:spPr>
        <p:txBody>
          <a:bodyPr/>
          <a:lstStyle/>
          <a:p>
            <a:endParaRPr lang="en-GB"/>
          </a:p>
        </p:txBody>
      </p:sp>
      <p:sp>
        <p:nvSpPr>
          <p:cNvPr id="12" name="Picture Placeholder 2"/>
          <p:cNvSpPr>
            <a:spLocks noGrp="1"/>
          </p:cNvSpPr>
          <p:nvPr>
            <p:ph type="pic" sz="quarter" idx="15"/>
          </p:nvPr>
        </p:nvSpPr>
        <p:spPr>
          <a:xfrm>
            <a:off x="6324549" y="2159958"/>
            <a:ext cx="2461593" cy="1638159"/>
          </a:xfrm>
          <a:solidFill>
            <a:schemeClr val="bg2"/>
          </a:solidFill>
        </p:spPr>
        <p:txBody>
          <a:bodyPr/>
          <a:lstStyle/>
          <a:p>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1500"/>
            </a:lvl1pPr>
          </a:lstStyle>
          <a:p>
            <a:pPr lvl="0"/>
            <a:r>
              <a:rPr lang="en-US" dirty="0"/>
              <a:t>Edit Master text styles</a:t>
            </a:r>
          </a:p>
        </p:txBody>
      </p:sp>
      <p:sp>
        <p:nvSpPr>
          <p:cNvPr id="16" name="Text Placeholder 12"/>
          <p:cNvSpPr>
            <a:spLocks noGrp="1"/>
          </p:cNvSpPr>
          <p:nvPr>
            <p:ph type="body" sz="quarter" idx="18"/>
          </p:nvPr>
        </p:nvSpPr>
        <p:spPr>
          <a:xfrm>
            <a:off x="1033617" y="2159959"/>
            <a:ext cx="2520000" cy="1638159"/>
          </a:xfrm>
          <a:noFill/>
        </p:spPr>
        <p:txBody>
          <a:bodyPr tIns="90000"/>
          <a:lstStyle>
            <a:lvl1pPr marL="0" indent="0" algn="r">
              <a:buNone/>
              <a:defRPr sz="1500"/>
            </a:lvl1pPr>
          </a:lstStyle>
          <a:p>
            <a:pPr lvl="0"/>
            <a:r>
              <a:rPr lang="en-US" dirty="0"/>
              <a:t>Edit Master text styles</a:t>
            </a:r>
          </a:p>
        </p:txBody>
      </p:sp>
      <p:sp>
        <p:nvSpPr>
          <p:cNvPr id="14" name="Picture Placeholder 2"/>
          <p:cNvSpPr>
            <a:spLocks noGrp="1"/>
          </p:cNvSpPr>
          <p:nvPr>
            <p:ph type="pic" sz="quarter" idx="19"/>
          </p:nvPr>
        </p:nvSpPr>
        <p:spPr>
          <a:xfrm>
            <a:off x="6324550" y="3968880"/>
            <a:ext cx="2461591" cy="1638158"/>
          </a:xfrm>
          <a:solidFill>
            <a:schemeClr val="bg2"/>
          </a:solidFill>
        </p:spPr>
        <p:txBody>
          <a:bodyPr/>
          <a:lstStyle/>
          <a:p>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1500"/>
            </a:lvl1pPr>
          </a:lstStyle>
          <a:p>
            <a:pPr lvl="0"/>
            <a:r>
              <a:rPr lang="en-US" dirty="0"/>
              <a:t>Edit Master text styles</a:t>
            </a:r>
          </a:p>
        </p:txBody>
      </p:sp>
      <p:sp>
        <p:nvSpPr>
          <p:cNvPr id="18" name="Text Placeholder 12"/>
          <p:cNvSpPr>
            <a:spLocks noGrp="1"/>
          </p:cNvSpPr>
          <p:nvPr>
            <p:ph type="body" sz="quarter" idx="21"/>
          </p:nvPr>
        </p:nvSpPr>
        <p:spPr>
          <a:xfrm>
            <a:off x="8966323" y="2159958"/>
            <a:ext cx="2520000" cy="1638159"/>
          </a:xfrm>
          <a:noFill/>
        </p:spPr>
        <p:txBody>
          <a:bodyPr tIns="90000"/>
          <a:lstStyle>
            <a:lvl1pPr marL="0" indent="0" algn="l">
              <a:buNone/>
              <a:defRPr sz="1500"/>
            </a:lvl1pPr>
          </a:lstStyle>
          <a:p>
            <a:pPr lvl="0"/>
            <a:r>
              <a:rPr lang="en-US" dirty="0"/>
              <a:t>Edit Master text styles</a:t>
            </a:r>
          </a:p>
        </p:txBody>
      </p:sp>
    </p:spTree>
    <p:extLst>
      <p:ext uri="{BB962C8B-B14F-4D97-AF65-F5344CB8AC3E}">
        <p14:creationId xmlns:p14="http://schemas.microsoft.com/office/powerpoint/2010/main" val="38490817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endParaRPr lang="en-GB"/>
          </a:p>
        </p:txBody>
      </p:sp>
      <p:sp>
        <p:nvSpPr>
          <p:cNvPr id="2" name="Title 1"/>
          <p:cNvSpPr>
            <a:spLocks noGrp="1"/>
          </p:cNvSpPr>
          <p:nvPr>
            <p:ph type="title"/>
          </p:nvPr>
        </p:nvSpPr>
        <p:spPr>
          <a:xfrm>
            <a:off x="838200" y="2646645"/>
            <a:ext cx="10515600" cy="782357"/>
          </a:xfrm>
          <a:solidFill>
            <a:schemeClr val="bg1"/>
          </a:solidFill>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sp>
        <p:nvSpPr>
          <p:cNvPr id="6" name="Text Placeholder 5"/>
          <p:cNvSpPr>
            <a:spLocks noGrp="1"/>
          </p:cNvSpPr>
          <p:nvPr>
            <p:ph type="body" sz="quarter" idx="14"/>
          </p:nvPr>
        </p:nvSpPr>
        <p:spPr>
          <a:xfrm>
            <a:off x="838200" y="3630615"/>
            <a:ext cx="10515600" cy="20351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623925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12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2"/>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675"/>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6" y="1122363"/>
            <a:ext cx="10156297" cy="1240348"/>
          </a:xfrm>
        </p:spPr>
        <p:txBody>
          <a:bodyPr anchor="b">
            <a:noAutofit/>
          </a:bodyPr>
          <a:lstStyle>
            <a:lvl1pPr algn="l">
              <a:defRPr sz="3375">
                <a:solidFill>
                  <a:schemeClr val="tx2"/>
                </a:solidFill>
              </a:defRPr>
            </a:lvl1pPr>
          </a:lstStyle>
          <a:p>
            <a:r>
              <a:rPr lang="en-US" dirty="0"/>
              <a:t>Click to edit Master title style</a:t>
            </a:r>
            <a:endParaRPr lang="en-GB" dirty="0"/>
          </a:p>
        </p:txBody>
      </p:sp>
      <p:cxnSp>
        <p:nvCxnSpPr>
          <p:cNvPr id="13" name="Straight Connector 12"/>
          <p:cNvCxnSpPr/>
          <p:nvPr userDrawn="1"/>
        </p:nvCxnSpPr>
        <p:spPr>
          <a:xfrm>
            <a:off x="838200" y="4"/>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3" y="4160830"/>
            <a:ext cx="10889439" cy="1620145"/>
          </a:xfrm>
        </p:spPr>
        <p:txBody>
          <a:bodyPr>
            <a:noAutofit/>
          </a:bodyPr>
          <a:lstStyle>
            <a:lvl1pPr marL="0" indent="0" algn="l">
              <a:buNone/>
              <a:defRPr sz="788">
                <a:solidFill>
                  <a:schemeClr val="bg1">
                    <a:lumMod val="50000"/>
                  </a:schemeClr>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Click to edit Master subtitle style</a:t>
            </a:r>
            <a:endParaRPr lang="en-GB" dirty="0"/>
          </a:p>
        </p:txBody>
      </p:sp>
    </p:spTree>
    <p:extLst>
      <p:ext uri="{BB962C8B-B14F-4D97-AF65-F5344CB8AC3E}">
        <p14:creationId xmlns:p14="http://schemas.microsoft.com/office/powerpoint/2010/main" val="22443951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120"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18366745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03376"/>
            <a:ext cx="12192000" cy="5754624"/>
          </a:xfrm>
          <a:prstGeom prst="rect">
            <a:avLst/>
          </a:prstGeom>
        </p:spPr>
      </p:pic>
      <p:pic>
        <p:nvPicPr>
          <p:cNvPr id="5" name="Picture 6" descr="LOGO CE-EN-quadri.eps"/>
          <p:cNvPicPr>
            <a:picLocks noChangeAspect="1"/>
          </p:cNvPicPr>
          <p:nvPr userDrawn="1"/>
        </p:nvPicPr>
        <p:blipFill>
          <a:blip r:embed="rId3" cstate="print"/>
          <a:srcRect/>
          <a:stretch>
            <a:fillRect/>
          </a:stretch>
        </p:blipFill>
        <p:spPr bwMode="auto">
          <a:xfrm>
            <a:off x="5208002" y="332656"/>
            <a:ext cx="2112433" cy="1100138"/>
          </a:xfrm>
          <a:prstGeom prst="rect">
            <a:avLst/>
          </a:prstGeom>
          <a:noFill/>
          <a:ln w="9525">
            <a:noFill/>
            <a:miter lim="800000"/>
            <a:headEnd/>
            <a:tailEnd/>
          </a:ln>
        </p:spPr>
      </p:pic>
      <p:sp>
        <p:nvSpPr>
          <p:cNvPr id="6" name="Rectangle 5"/>
          <p:cNvSpPr/>
          <p:nvPr userDrawn="1"/>
        </p:nvSpPr>
        <p:spPr>
          <a:xfrm>
            <a:off x="5640002" y="6429118"/>
            <a:ext cx="912284" cy="456142"/>
          </a:xfrm>
          <a:prstGeom prst="rect">
            <a:avLst/>
          </a:prstGeom>
          <a:solidFill>
            <a:srgbClr val="13317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342900" fontAlgn="auto">
              <a:spcBef>
                <a:spcPts val="0"/>
              </a:spcBef>
              <a:spcAft>
                <a:spcPts val="0"/>
              </a:spcAft>
              <a:defRPr/>
            </a:pPr>
            <a:endParaRPr lang="en-US" sz="1350" b="0"/>
          </a:p>
        </p:txBody>
      </p:sp>
      <p:sp>
        <p:nvSpPr>
          <p:cNvPr id="3" name="TextBox 2"/>
          <p:cNvSpPr txBox="1"/>
          <p:nvPr userDrawn="1"/>
        </p:nvSpPr>
        <p:spPr>
          <a:xfrm>
            <a:off x="5564125" y="6388471"/>
            <a:ext cx="1128073" cy="196208"/>
          </a:xfrm>
          <a:prstGeom prst="rect">
            <a:avLst/>
          </a:prstGeom>
          <a:noFill/>
        </p:spPr>
        <p:txBody>
          <a:bodyPr wrap="square" rtlCol="0">
            <a:spAutoFit/>
          </a:bodyPr>
          <a:lstStyle/>
          <a:p>
            <a:r>
              <a:rPr lang="fr-BE" sz="675" b="0" i="1" dirty="0" err="1">
                <a:solidFill>
                  <a:schemeClr val="bg1"/>
                </a:solidFill>
                <a:latin typeface="EC Square Sans Pro Light" panose="020B0506000000020004" pitchFamily="34" charset="0"/>
              </a:rPr>
              <a:t>Research</a:t>
            </a:r>
            <a:r>
              <a:rPr lang="fr-BE" sz="675" b="0" i="1" dirty="0">
                <a:solidFill>
                  <a:schemeClr val="bg1"/>
                </a:solidFill>
                <a:latin typeface="EC Square Sans Pro Light" panose="020B0506000000020004" pitchFamily="34" charset="0"/>
              </a:rPr>
              <a:t> and Innovation </a:t>
            </a:r>
            <a:endParaRPr lang="en-GB" sz="675" b="0" i="1" dirty="0" err="1">
              <a:solidFill>
                <a:schemeClr val="bg1"/>
              </a:solidFill>
              <a:latin typeface="EC Square Sans Pro Light" panose="020B0506000000020004" pitchFamily="34" charset="0"/>
            </a:endParaRPr>
          </a:p>
        </p:txBody>
      </p:sp>
      <p:sp>
        <p:nvSpPr>
          <p:cNvPr id="4" name="Text Placeholder 3"/>
          <p:cNvSpPr>
            <a:spLocks noGrp="1"/>
          </p:cNvSpPr>
          <p:nvPr>
            <p:ph type="body" sz="quarter" idx="10" hasCustomPrompt="1"/>
          </p:nvPr>
        </p:nvSpPr>
        <p:spPr>
          <a:xfrm>
            <a:off x="490551" y="5351664"/>
            <a:ext cx="6552856" cy="252437"/>
          </a:xfrm>
          <a:prstGeom prst="rect">
            <a:avLst/>
          </a:prstGeom>
        </p:spPr>
        <p:txBody>
          <a:bodyPr/>
          <a:lstStyle>
            <a:lvl1pPr marL="0" indent="0">
              <a:buNone/>
              <a:defRPr sz="1050" b="0" i="0" baseline="0"/>
            </a:lvl1pPr>
            <a:lvl5pPr>
              <a:defRPr/>
            </a:lvl5pPr>
          </a:lstStyle>
          <a:p>
            <a:pPr lvl="0"/>
            <a:r>
              <a:rPr lang="fr-BE" dirty="0"/>
              <a:t>Speaker Name</a:t>
            </a:r>
          </a:p>
          <a:p>
            <a:pPr lvl="0"/>
            <a:endParaRPr lang="fr-BE" dirty="0"/>
          </a:p>
          <a:p>
            <a:pPr lvl="0"/>
            <a:endParaRPr lang="en-GB" dirty="0"/>
          </a:p>
        </p:txBody>
      </p:sp>
      <p:sp>
        <p:nvSpPr>
          <p:cNvPr id="16" name="Text Placeholder 3"/>
          <p:cNvSpPr>
            <a:spLocks noGrp="1"/>
          </p:cNvSpPr>
          <p:nvPr>
            <p:ph type="body" sz="quarter" idx="11" hasCustomPrompt="1"/>
          </p:nvPr>
        </p:nvSpPr>
        <p:spPr>
          <a:xfrm>
            <a:off x="494219" y="5604099"/>
            <a:ext cx="6552856" cy="208688"/>
          </a:xfrm>
          <a:prstGeom prst="rect">
            <a:avLst/>
          </a:prstGeom>
        </p:spPr>
        <p:txBody>
          <a:bodyPr/>
          <a:lstStyle>
            <a:lvl1pPr marL="0" indent="0">
              <a:buNone/>
              <a:defRPr sz="1050" i="0" baseline="0"/>
            </a:lvl1pPr>
            <a:lvl5pPr>
              <a:defRPr/>
            </a:lvl5pPr>
          </a:lstStyle>
          <a:p>
            <a:pPr lvl="0"/>
            <a:r>
              <a:rPr lang="fr-BE" dirty="0"/>
              <a:t>Name of the Event</a:t>
            </a:r>
          </a:p>
          <a:p>
            <a:pPr lvl="0"/>
            <a:endParaRPr lang="fr-BE" dirty="0"/>
          </a:p>
          <a:p>
            <a:pPr lvl="0"/>
            <a:endParaRPr lang="en-GB" dirty="0"/>
          </a:p>
        </p:txBody>
      </p:sp>
      <p:sp>
        <p:nvSpPr>
          <p:cNvPr id="18" name="Text Placeholder 3"/>
          <p:cNvSpPr>
            <a:spLocks noGrp="1"/>
          </p:cNvSpPr>
          <p:nvPr>
            <p:ph type="body" sz="quarter" idx="12" hasCustomPrompt="1"/>
          </p:nvPr>
        </p:nvSpPr>
        <p:spPr>
          <a:xfrm>
            <a:off x="494219" y="5843367"/>
            <a:ext cx="6552856" cy="353263"/>
          </a:xfrm>
          <a:prstGeom prst="rect">
            <a:avLst/>
          </a:prstGeom>
        </p:spPr>
        <p:txBody>
          <a:bodyPr/>
          <a:lstStyle>
            <a:lvl1pPr marL="0" indent="0">
              <a:buNone/>
              <a:defRPr sz="1050" i="0" baseline="0"/>
            </a:lvl1pPr>
            <a:lvl5pPr>
              <a:defRPr/>
            </a:lvl5pPr>
          </a:lstStyle>
          <a:p>
            <a:pPr lvl="0"/>
            <a:r>
              <a:rPr lang="fr-BE" dirty="0"/>
              <a:t>Date of the Event</a:t>
            </a:r>
          </a:p>
          <a:p>
            <a:pPr lvl="0"/>
            <a:endParaRPr lang="fr-BE" dirty="0"/>
          </a:p>
          <a:p>
            <a:pPr lvl="0"/>
            <a:endParaRPr lang="en-GB" dirty="0"/>
          </a:p>
        </p:txBody>
      </p:sp>
    </p:spTree>
    <p:extLst>
      <p:ext uri="{BB962C8B-B14F-4D97-AF65-F5344CB8AC3E}">
        <p14:creationId xmlns:p14="http://schemas.microsoft.com/office/powerpoint/2010/main" val="1807353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93">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a:stretch>
            <a:fillRect/>
          </a:stretch>
        </p:blipFill>
        <p:spPr bwMode="auto">
          <a:xfrm>
            <a:off x="8769353" y="6021288"/>
            <a:ext cx="2990849" cy="596900"/>
          </a:xfrm>
          <a:prstGeom prst="rect">
            <a:avLst/>
          </a:prstGeom>
          <a:noFill/>
          <a:ln w="9525">
            <a:noFill/>
            <a:miter lim="800000"/>
            <a:headEnd/>
            <a:tailEnd/>
          </a:ln>
        </p:spPr>
      </p:pic>
      <p:sp>
        <p:nvSpPr>
          <p:cNvPr id="2" name="TextBox 1"/>
          <p:cNvSpPr txBox="1"/>
          <p:nvPr userDrawn="1"/>
        </p:nvSpPr>
        <p:spPr>
          <a:xfrm>
            <a:off x="7824192" y="6381329"/>
            <a:ext cx="768085" cy="369332"/>
          </a:xfrm>
          <a:prstGeom prst="rect">
            <a:avLst/>
          </a:prstGeom>
          <a:noFill/>
        </p:spPr>
        <p:txBody>
          <a:bodyPr wrap="square" rtlCol="0">
            <a:spAutoFit/>
          </a:bodyPr>
          <a:lstStyle/>
          <a:p>
            <a:endParaRPr lang="en-GB" sz="1800" b="0" dirty="0" err="1">
              <a:solidFill>
                <a:srgbClr val="0F5494"/>
              </a:solidFill>
            </a:endParaRPr>
          </a:p>
        </p:txBody>
      </p:sp>
      <p:sp>
        <p:nvSpPr>
          <p:cNvPr id="5" name="Rectangle 6"/>
          <p:cNvSpPr>
            <a:spLocks noGrp="1" noChangeArrowheads="1"/>
          </p:cNvSpPr>
          <p:nvPr>
            <p:ph type="sldNum" sz="quarter" idx="12"/>
          </p:nvPr>
        </p:nvSpPr>
        <p:spPr>
          <a:xfrm>
            <a:off x="7920204" y="6237315"/>
            <a:ext cx="3793067" cy="476251"/>
          </a:xfrm>
        </p:spPr>
        <p:txBody>
          <a:bodyPr/>
          <a:lstStyle>
            <a:lvl1pPr algn="l">
              <a:defRPr sz="1200" b="0">
                <a:solidFill>
                  <a:schemeClr val="accent2"/>
                </a:solidFill>
              </a:defRPr>
            </a:lvl1pPr>
          </a:lstStyle>
          <a:p>
            <a:pPr>
              <a:defRPr/>
            </a:pPr>
            <a:fld id="{37EC8A20-BA03-4FF7-8742-03D8AD4CA4F4}" type="slidenum">
              <a:rPr lang="en-GB" smtClean="0"/>
              <a:pPr>
                <a:defRPr/>
              </a:pPr>
              <a:t>‹#›</a:t>
            </a:fld>
            <a:endParaRPr lang="en-GB" dirty="0"/>
          </a:p>
        </p:txBody>
      </p:sp>
    </p:spTree>
    <p:extLst>
      <p:ext uri="{BB962C8B-B14F-4D97-AF65-F5344CB8AC3E}">
        <p14:creationId xmlns:p14="http://schemas.microsoft.com/office/powerpoint/2010/main" val="138069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3300"/>
            <a:ext cx="12192000" cy="6858000"/>
          </a:xfrm>
          <a:prstGeom prst="rect">
            <a:avLst/>
          </a:prstGeom>
        </p:spPr>
      </p:pic>
      <p:pic>
        <p:nvPicPr>
          <p:cNvPr id="4" name="Picture 17"/>
          <p:cNvPicPr>
            <a:picLocks noChangeAspect="1" noChangeArrowheads="1"/>
          </p:cNvPicPr>
          <p:nvPr userDrawn="1"/>
        </p:nvPicPr>
        <p:blipFill>
          <a:blip r:embed="rId3" cstate="print"/>
          <a:srcRect/>
          <a:stretch>
            <a:fillRect/>
          </a:stretch>
        </p:blipFill>
        <p:spPr bwMode="auto">
          <a:xfrm>
            <a:off x="8769353" y="6021288"/>
            <a:ext cx="2990849" cy="596900"/>
          </a:xfrm>
          <a:prstGeom prst="rect">
            <a:avLst/>
          </a:prstGeom>
          <a:noFill/>
          <a:ln w="9525">
            <a:noFill/>
            <a:miter lim="800000"/>
            <a:headEnd/>
            <a:tailEnd/>
          </a:ln>
        </p:spPr>
      </p:pic>
      <p:sp>
        <p:nvSpPr>
          <p:cNvPr id="5" name="Text Placeholder 6"/>
          <p:cNvSpPr>
            <a:spLocks noGrp="1"/>
          </p:cNvSpPr>
          <p:nvPr>
            <p:ph type="body" sz="quarter" idx="10" hasCustomPrompt="1"/>
          </p:nvPr>
        </p:nvSpPr>
        <p:spPr>
          <a:xfrm>
            <a:off x="815415" y="1071027"/>
            <a:ext cx="10561173" cy="3438095"/>
          </a:xfrm>
          <a:prstGeom prst="rect">
            <a:avLst/>
          </a:prstGeom>
        </p:spPr>
        <p:txBody>
          <a:bodyPr anchor="ctr"/>
          <a:lstStyle>
            <a:lvl1pPr marL="0" indent="0" algn="ctr">
              <a:buNone/>
              <a:defRPr sz="2100" b="1" i="0">
                <a:solidFill>
                  <a:schemeClr val="bg1"/>
                </a:solidFill>
              </a:defRPr>
            </a:lvl1pPr>
          </a:lstStyle>
          <a:p>
            <a:pPr lvl="0"/>
            <a:r>
              <a:rPr lang="en-US" dirty="0"/>
              <a:t>Enter your testimonial here</a:t>
            </a:r>
            <a:endParaRPr lang="en-GB" dirty="0"/>
          </a:p>
        </p:txBody>
      </p:sp>
      <p:sp>
        <p:nvSpPr>
          <p:cNvPr id="6" name="Text Placeholder 10"/>
          <p:cNvSpPr>
            <a:spLocks noGrp="1"/>
          </p:cNvSpPr>
          <p:nvPr>
            <p:ph type="body" sz="quarter" idx="11" hasCustomPrompt="1"/>
          </p:nvPr>
        </p:nvSpPr>
        <p:spPr>
          <a:xfrm>
            <a:off x="4993782" y="4888209"/>
            <a:ext cx="6766420" cy="989064"/>
          </a:xfrm>
          <a:prstGeom prst="rect">
            <a:avLst/>
          </a:prstGeom>
        </p:spPr>
        <p:txBody>
          <a:bodyPr/>
          <a:lstStyle>
            <a:lvl1pPr marL="0" indent="0">
              <a:buNone/>
              <a:defRPr/>
            </a:lvl1pPr>
          </a:lstStyle>
          <a:p>
            <a:pPr lvl="0"/>
            <a:r>
              <a:rPr lang="en-GB" sz="1800" b="0" i="1" dirty="0">
                <a:solidFill>
                  <a:schemeClr val="accent3"/>
                </a:solidFill>
                <a:latin typeface="Arial" panose="020B0604020202020204" pitchFamily="34" charset="0"/>
                <a:cs typeface="Arial" panose="020B0604020202020204" pitchFamily="34" charset="0"/>
              </a:rPr>
              <a:t>Name of the speaker</a:t>
            </a:r>
            <a:endParaRPr lang="en-GB" dirty="0"/>
          </a:p>
        </p:txBody>
      </p:sp>
    </p:spTree>
    <p:extLst>
      <p:ext uri="{BB962C8B-B14F-4D97-AF65-F5344CB8AC3E}">
        <p14:creationId xmlns:p14="http://schemas.microsoft.com/office/powerpoint/2010/main" val="2658683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4" y="-99392"/>
            <a:ext cx="12190912" cy="6858000"/>
          </a:xfrm>
          <a:prstGeom prst="rect">
            <a:avLst/>
          </a:prstGeom>
        </p:spPr>
      </p:pic>
      <p:sp>
        <p:nvSpPr>
          <p:cNvPr id="3" name="Rectangle 2"/>
          <p:cNvSpPr/>
          <p:nvPr userDrawn="1"/>
        </p:nvSpPr>
        <p:spPr>
          <a:xfrm>
            <a:off x="0" y="5805264"/>
            <a:ext cx="12191456" cy="10527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fontAlgn="auto">
              <a:spcBef>
                <a:spcPts val="0"/>
              </a:spcBef>
              <a:spcAft>
                <a:spcPts val="0"/>
              </a:spcAft>
            </a:pPr>
            <a:endParaRPr lang="en-GB" sz="1350" b="0"/>
          </a:p>
        </p:txBody>
      </p:sp>
      <p:pic>
        <p:nvPicPr>
          <p:cNvPr id="4" name="Picture 17"/>
          <p:cNvPicPr>
            <a:picLocks noChangeAspect="1" noChangeArrowheads="1"/>
          </p:cNvPicPr>
          <p:nvPr userDrawn="1"/>
        </p:nvPicPr>
        <p:blipFill>
          <a:blip r:embed="rId3" cstate="print"/>
          <a:srcRect/>
          <a:stretch>
            <a:fillRect/>
          </a:stretch>
        </p:blipFill>
        <p:spPr bwMode="auto">
          <a:xfrm>
            <a:off x="8769353" y="6021288"/>
            <a:ext cx="2990849" cy="596900"/>
          </a:xfrm>
          <a:prstGeom prst="rect">
            <a:avLst/>
          </a:prstGeom>
          <a:noFill/>
          <a:ln w="9525">
            <a:noFill/>
            <a:miter lim="800000"/>
            <a:headEnd/>
            <a:tailEnd/>
          </a:ln>
        </p:spPr>
      </p:pic>
    </p:spTree>
    <p:extLst>
      <p:ext uri="{BB962C8B-B14F-4D97-AF65-F5344CB8AC3E}">
        <p14:creationId xmlns:p14="http://schemas.microsoft.com/office/powerpoint/2010/main" val="906959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6" descr="LOGO CE-EN-quadri.eps"/>
          <p:cNvPicPr>
            <a:picLocks noChangeAspect="1"/>
          </p:cNvPicPr>
          <p:nvPr userDrawn="1"/>
        </p:nvPicPr>
        <p:blipFill>
          <a:blip r:embed="rId2" cstate="print"/>
          <a:srcRect/>
          <a:stretch>
            <a:fillRect/>
          </a:stretch>
        </p:blipFill>
        <p:spPr bwMode="auto">
          <a:xfrm>
            <a:off x="4815352" y="548680"/>
            <a:ext cx="3072341" cy="1600050"/>
          </a:xfrm>
          <a:prstGeom prst="rect">
            <a:avLst/>
          </a:prstGeom>
          <a:noFill/>
          <a:ln w="9525">
            <a:noFill/>
            <a:miter lim="800000"/>
            <a:headEnd/>
            <a:tailEnd/>
          </a:ln>
        </p:spPr>
      </p:pic>
    </p:spTree>
    <p:extLst>
      <p:ext uri="{BB962C8B-B14F-4D97-AF65-F5344CB8AC3E}">
        <p14:creationId xmlns:p14="http://schemas.microsoft.com/office/powerpoint/2010/main" val="3757855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a:stretch>
            <a:fillRect/>
          </a:stretch>
        </p:blipFill>
        <p:spPr bwMode="auto">
          <a:xfrm>
            <a:off x="8769356" y="6145214"/>
            <a:ext cx="2990849" cy="596900"/>
          </a:xfrm>
          <a:prstGeom prst="rect">
            <a:avLst/>
          </a:prstGeom>
          <a:noFill/>
          <a:ln w="9525">
            <a:noFill/>
            <a:miter lim="800000"/>
            <a:headEnd/>
            <a:tailEnd/>
          </a:ln>
        </p:spPr>
      </p:pic>
      <p:sp>
        <p:nvSpPr>
          <p:cNvPr id="2" name="Title 1"/>
          <p:cNvSpPr>
            <a:spLocks noGrp="1"/>
          </p:cNvSpPr>
          <p:nvPr>
            <p:ph type="title"/>
          </p:nvPr>
        </p:nvSpPr>
        <p:spPr>
          <a:xfrm>
            <a:off x="624417" y="980736"/>
            <a:ext cx="10972800" cy="936625"/>
          </a:xfrm>
        </p:spPr>
        <p:txBody>
          <a:bodyPr/>
          <a:lstStyle/>
          <a:p>
            <a:r>
              <a:rPr lang="en-US"/>
              <a:t>Click to edit Master title style</a:t>
            </a:r>
            <a:endParaRPr lang="en-GB" dirty="0"/>
          </a:p>
        </p:txBody>
      </p:sp>
      <p:sp>
        <p:nvSpPr>
          <p:cNvPr id="5" name="Rectangle 4"/>
          <p:cNvSpPr>
            <a:spLocks noGrp="1" noChangeArrowheads="1"/>
          </p:cNvSpPr>
          <p:nvPr>
            <p:ph type="dt" sz="half" idx="10"/>
          </p:nvPr>
        </p:nvSpPr>
        <p:spPr>
          <a:xfrm>
            <a:off x="8769351" y="116639"/>
            <a:ext cx="2844800" cy="476251"/>
          </a:xfrm>
        </p:spPr>
        <p:txBody>
          <a:bodyPr/>
          <a:lstStyle>
            <a:lvl1pPr>
              <a:defRPr sz="675"/>
            </a:lvl1pPr>
          </a:lstStyle>
          <a:p>
            <a:pPr fontAlgn="base">
              <a:spcBef>
                <a:spcPct val="0"/>
              </a:spcBef>
              <a:spcAft>
                <a:spcPct val="0"/>
              </a:spcAft>
              <a:defRPr/>
            </a:pPr>
            <a:endParaRPr lang="en-GB" b="1" dirty="0">
              <a:solidFill>
                <a:srgbClr val="FFD624"/>
              </a:solidFill>
              <a:latin typeface="Verdana" pitchFamily="34" charset="0"/>
            </a:endParaRPr>
          </a:p>
        </p:txBody>
      </p:sp>
      <p:sp>
        <p:nvSpPr>
          <p:cNvPr id="6" name="Rectangle 5"/>
          <p:cNvSpPr>
            <a:spLocks noGrp="1" noChangeArrowheads="1"/>
          </p:cNvSpPr>
          <p:nvPr>
            <p:ph type="ftr" sz="quarter" idx="11"/>
          </p:nvPr>
        </p:nvSpPr>
        <p:spPr>
          <a:xfrm>
            <a:off x="4165600" y="6337132"/>
            <a:ext cx="3860800" cy="476251"/>
          </a:xfrm>
        </p:spPr>
        <p:txBody>
          <a:bodyPr/>
          <a:lstStyle>
            <a:lvl1pPr>
              <a:defRPr/>
            </a:lvl1pPr>
          </a:lstStyle>
          <a:p>
            <a:pPr fontAlgn="base">
              <a:spcBef>
                <a:spcPct val="0"/>
              </a:spcBef>
              <a:spcAft>
                <a:spcPct val="0"/>
              </a:spcAft>
              <a:defRPr/>
            </a:pPr>
            <a:endParaRPr lang="en-GB" sz="5700" b="1" dirty="0">
              <a:solidFill>
                <a:srgbClr val="FFD624"/>
              </a:solidFill>
              <a:latin typeface="Verdana" pitchFamily="34" charset="0"/>
            </a:endParaRPr>
          </a:p>
        </p:txBody>
      </p:sp>
      <p:sp>
        <p:nvSpPr>
          <p:cNvPr id="7" name="Rectangle 6"/>
          <p:cNvSpPr>
            <a:spLocks noGrp="1" noChangeArrowheads="1"/>
          </p:cNvSpPr>
          <p:nvPr>
            <p:ph type="sldNum" sz="quarter" idx="12"/>
          </p:nvPr>
        </p:nvSpPr>
        <p:spPr>
          <a:xfrm>
            <a:off x="623392" y="6297446"/>
            <a:ext cx="2844800" cy="476251"/>
          </a:xfrm>
        </p:spPr>
        <p:txBody>
          <a:bodyPr/>
          <a:lstStyle>
            <a:lvl1pPr algn="l">
              <a:defRPr/>
            </a:lvl1pPr>
          </a:lstStyle>
          <a:p>
            <a:pPr fontAlgn="base">
              <a:spcBef>
                <a:spcPct val="0"/>
              </a:spcBef>
              <a:spcAft>
                <a:spcPct val="0"/>
              </a:spcAft>
              <a:defRPr/>
            </a:pPr>
            <a:fld id="{37EC8A20-BA03-4FF7-8742-03D8AD4CA4F4}" type="slidenum">
              <a:rPr lang="en-GB" sz="5700" b="1" smtClean="0">
                <a:solidFill>
                  <a:srgbClr val="FFD624"/>
                </a:solidFill>
                <a:latin typeface="Verdana" pitchFamily="34" charset="0"/>
              </a:rPr>
              <a:pPr fontAlgn="base">
                <a:spcBef>
                  <a:spcPct val="0"/>
                </a:spcBef>
                <a:spcAft>
                  <a:spcPct val="0"/>
                </a:spcAft>
                <a:defRPr/>
              </a:pPr>
              <a:t>‹#›</a:t>
            </a:fld>
            <a:endParaRPr lang="en-GB" sz="5700" b="1" dirty="0">
              <a:solidFill>
                <a:srgbClr val="FFD624"/>
              </a:solidFill>
              <a:latin typeface="Verdana" pitchFamily="34" charset="0"/>
            </a:endParaRPr>
          </a:p>
        </p:txBody>
      </p:sp>
      <p:sp>
        <p:nvSpPr>
          <p:cNvPr id="9" name="Content Placeholder 2"/>
          <p:cNvSpPr>
            <a:spLocks noGrp="1"/>
          </p:cNvSpPr>
          <p:nvPr>
            <p:ph idx="1"/>
          </p:nvPr>
        </p:nvSpPr>
        <p:spPr>
          <a:xfrm>
            <a:off x="609600" y="2276873"/>
            <a:ext cx="10972800" cy="3633788"/>
          </a:xfrm>
        </p:spPr>
        <p:txBody>
          <a:bodyPr/>
          <a:lstStyle>
            <a:lvl1pPr marL="192881" indent="-192881">
              <a:buClr>
                <a:srgbClr val="0F5494"/>
              </a:buClr>
              <a:buFont typeface="Arial" pitchFamily="34" charset="0"/>
              <a:buChar char="•"/>
              <a:defRPr/>
            </a:lvl1pPr>
            <a:lvl2pPr>
              <a:buClr>
                <a:srgbClr val="0F5494"/>
              </a:buClr>
              <a:defRPr/>
            </a:lvl2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306340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7" y="0"/>
            <a:ext cx="12192000" cy="6858000"/>
          </a:xfrm>
          <a:prstGeom prst="rect">
            <a:avLst/>
          </a:prstGeom>
        </p:spPr>
      </p:pic>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3893" y="-101625"/>
            <a:ext cx="1763200" cy="1763200"/>
          </a:xfrm>
          <a:prstGeom prst="rect">
            <a:avLst/>
          </a:prstGeom>
        </p:spPr>
      </p:pic>
      <p:sp>
        <p:nvSpPr>
          <p:cNvPr id="11" name="Rectangle 10"/>
          <p:cNvSpPr/>
          <p:nvPr userDrawn="1"/>
        </p:nvSpPr>
        <p:spPr>
          <a:xfrm>
            <a:off x="5741160"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5700"/>
          </a:p>
        </p:txBody>
      </p:sp>
      <p:grpSp>
        <p:nvGrpSpPr>
          <p:cNvPr id="15" name="Group 14"/>
          <p:cNvGrpSpPr/>
          <p:nvPr userDrawn="1"/>
        </p:nvGrpSpPr>
        <p:grpSpPr>
          <a:xfrm>
            <a:off x="5673074" y="6361873"/>
            <a:ext cx="846055" cy="496129"/>
            <a:chOff x="5673072" y="4897884"/>
            <a:chExt cx="846055" cy="496129"/>
          </a:xfrm>
        </p:grpSpPr>
        <p:sp>
          <p:nvSpPr>
            <p:cNvPr id="18" name="Rectangle 17"/>
            <p:cNvSpPr/>
            <p:nvPr userDrawn="1"/>
          </p:nvSpPr>
          <p:spPr>
            <a:xfrm>
              <a:off x="5724681" y="4926090"/>
              <a:ext cx="723886" cy="467923"/>
            </a:xfrm>
            <a:prstGeom prst="rect">
              <a:avLst/>
            </a:prstGeom>
            <a:solidFill>
              <a:srgbClr val="009EE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342900" fontAlgn="auto">
                <a:spcBef>
                  <a:spcPts val="0"/>
                </a:spcBef>
                <a:spcAft>
                  <a:spcPts val="0"/>
                </a:spcAft>
                <a:defRPr/>
              </a:pPr>
              <a:endParaRPr lang="en-US" sz="1350" b="0"/>
            </a:p>
          </p:txBody>
        </p:sp>
        <p:sp>
          <p:nvSpPr>
            <p:cNvPr id="14" name="TextBox 13"/>
            <p:cNvSpPr txBox="1"/>
            <p:nvPr userDrawn="1"/>
          </p:nvSpPr>
          <p:spPr>
            <a:xfrm>
              <a:off x="5673072" y="4897884"/>
              <a:ext cx="846055" cy="307135"/>
            </a:xfrm>
            <a:prstGeom prst="rect">
              <a:avLst/>
            </a:prstGeom>
            <a:noFill/>
          </p:spPr>
          <p:txBody>
            <a:bodyPr wrap="square" rtlCol="0">
              <a:spAutoFit/>
            </a:bodyPr>
            <a:lstStyle/>
            <a:p>
              <a:r>
                <a:rPr lang="fr-BE" sz="698" b="0" i="1" dirty="0" err="1">
                  <a:solidFill>
                    <a:schemeClr val="bg1"/>
                  </a:solidFill>
                  <a:latin typeface="EC Square Sans Pro Light" panose="020B0506000000020004" pitchFamily="34" charset="0"/>
                </a:rPr>
                <a:t>Research</a:t>
              </a:r>
              <a:r>
                <a:rPr lang="fr-BE" sz="698" b="0" i="1" dirty="0">
                  <a:solidFill>
                    <a:schemeClr val="bg1"/>
                  </a:solidFill>
                  <a:latin typeface="EC Square Sans Pro Light" panose="020B0506000000020004" pitchFamily="34" charset="0"/>
                </a:rPr>
                <a:t> and Innovation </a:t>
              </a:r>
              <a:endParaRPr lang="en-GB" sz="698" b="0" i="1" dirty="0" err="1">
                <a:solidFill>
                  <a:schemeClr val="bg1"/>
                </a:solidFill>
                <a:latin typeface="EC Square Sans Pro Light" panose="020B0506000000020004" pitchFamily="34" charset="0"/>
              </a:endParaRPr>
            </a:p>
          </p:txBody>
        </p:sp>
      </p:gr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04252" y="4224797"/>
            <a:ext cx="1001297" cy="1328882"/>
          </a:xfrm>
          <a:prstGeom prst="rect">
            <a:avLst/>
          </a:prstGeom>
        </p:spPr>
      </p:pic>
      <p:sp>
        <p:nvSpPr>
          <p:cNvPr id="17" name="Text Placeholder 3"/>
          <p:cNvSpPr>
            <a:spLocks noGrp="1"/>
          </p:cNvSpPr>
          <p:nvPr>
            <p:ph type="body" sz="quarter" idx="10" hasCustomPrompt="1"/>
          </p:nvPr>
        </p:nvSpPr>
        <p:spPr>
          <a:xfrm>
            <a:off x="8184423" y="5111579"/>
            <a:ext cx="3186584" cy="216000"/>
          </a:xfrm>
          <a:prstGeom prst="rect">
            <a:avLst/>
          </a:prstGeom>
        </p:spPr>
        <p:txBody>
          <a:bodyPr/>
          <a:lstStyle>
            <a:lvl1pPr marL="0" indent="0">
              <a:buNone/>
              <a:defRPr sz="900" b="0" i="0" cap="none" baseline="0">
                <a:solidFill>
                  <a:schemeClr val="tx1"/>
                </a:solidFill>
              </a:defRPr>
            </a:lvl1pPr>
            <a:lvl5pPr>
              <a:defRPr/>
            </a:lvl5pPr>
          </a:lstStyle>
          <a:p>
            <a:pPr lvl="0"/>
            <a:r>
              <a:rPr lang="fr-BE" dirty="0"/>
              <a:t>Name of the </a:t>
            </a:r>
            <a:r>
              <a:rPr lang="fr-BE" dirty="0" err="1"/>
              <a:t>Event</a:t>
            </a:r>
            <a:endParaRPr lang="en-GB" dirty="0"/>
          </a:p>
        </p:txBody>
      </p:sp>
      <p:sp>
        <p:nvSpPr>
          <p:cNvPr id="23" name="Text Placeholder 3"/>
          <p:cNvSpPr>
            <a:spLocks noGrp="1"/>
          </p:cNvSpPr>
          <p:nvPr>
            <p:ph type="body" sz="quarter" idx="13" hasCustomPrompt="1"/>
          </p:nvPr>
        </p:nvSpPr>
        <p:spPr>
          <a:xfrm>
            <a:off x="8184423" y="4887597"/>
            <a:ext cx="3186584" cy="216000"/>
          </a:xfrm>
          <a:prstGeom prst="rect">
            <a:avLst/>
          </a:prstGeom>
        </p:spPr>
        <p:txBody>
          <a:bodyPr/>
          <a:lstStyle>
            <a:lvl1pPr marL="0" indent="0">
              <a:buNone/>
              <a:defRPr sz="900" b="1" i="0" cap="all" baseline="0">
                <a:solidFill>
                  <a:schemeClr val="tx1"/>
                </a:solidFill>
              </a:defRPr>
            </a:lvl1pPr>
            <a:lvl5pPr>
              <a:defRPr/>
            </a:lvl5pPr>
          </a:lstStyle>
          <a:p>
            <a:pPr lvl="0"/>
            <a:r>
              <a:rPr lang="fr-BE" dirty="0"/>
              <a:t>Speaker Name</a:t>
            </a:r>
            <a:endParaRPr lang="en-GB" dirty="0"/>
          </a:p>
        </p:txBody>
      </p:sp>
      <p:sp>
        <p:nvSpPr>
          <p:cNvPr id="25" name="Text Placeholder 3"/>
          <p:cNvSpPr>
            <a:spLocks noGrp="1"/>
          </p:cNvSpPr>
          <p:nvPr>
            <p:ph type="body" sz="quarter" idx="14" hasCustomPrompt="1"/>
          </p:nvPr>
        </p:nvSpPr>
        <p:spPr>
          <a:xfrm>
            <a:off x="8184423" y="5333115"/>
            <a:ext cx="3186584" cy="216000"/>
          </a:xfrm>
          <a:prstGeom prst="rect">
            <a:avLst/>
          </a:prstGeom>
        </p:spPr>
        <p:txBody>
          <a:bodyPr/>
          <a:lstStyle>
            <a:lvl1pPr marL="0" indent="0">
              <a:buNone/>
              <a:defRPr sz="900" b="0" i="0" cap="none" baseline="0">
                <a:solidFill>
                  <a:schemeClr val="tx1"/>
                </a:solidFill>
              </a:defRPr>
            </a:lvl1pPr>
            <a:lvl5pPr>
              <a:defRPr/>
            </a:lvl5pPr>
          </a:lstStyle>
          <a:p>
            <a:pPr lvl="0"/>
            <a:r>
              <a:rPr lang="fr-BE" dirty="0"/>
              <a:t>Date of the </a:t>
            </a:r>
            <a:r>
              <a:rPr lang="fr-BE" dirty="0" err="1"/>
              <a:t>Event</a:t>
            </a:r>
            <a:endParaRPr lang="en-GB" dirty="0"/>
          </a:p>
        </p:txBody>
      </p:sp>
      <p:sp>
        <p:nvSpPr>
          <p:cNvPr id="19" name="Title 1"/>
          <p:cNvSpPr txBox="1">
            <a:spLocks/>
          </p:cNvSpPr>
          <p:nvPr userDrawn="1"/>
        </p:nvSpPr>
        <p:spPr>
          <a:xfrm>
            <a:off x="8201801" y="3023302"/>
            <a:ext cx="3255743" cy="77939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sz="1425" b="1" dirty="0">
                <a:solidFill>
                  <a:schemeClr val="tx2"/>
                </a:solidFill>
              </a:rPr>
              <a:t>THE EU</a:t>
            </a:r>
            <a:br>
              <a:rPr lang="en-US" sz="1425" b="1" dirty="0">
                <a:solidFill>
                  <a:schemeClr val="tx2"/>
                </a:solidFill>
              </a:rPr>
            </a:br>
            <a:r>
              <a:rPr lang="en-US" sz="1425" b="1" dirty="0">
                <a:solidFill>
                  <a:schemeClr val="tx2"/>
                </a:solidFill>
              </a:rPr>
              <a:t>RESEARCH &amp; INNOVATION</a:t>
            </a:r>
          </a:p>
          <a:p>
            <a:pPr marL="0" marR="0" lvl="0" indent="0" algn="ctr" defTabSz="685800" rtl="0" eaLnBrk="1" fontAlgn="auto" latinLnBrk="0" hangingPunct="1">
              <a:lnSpc>
                <a:spcPct val="90000"/>
              </a:lnSpc>
              <a:spcBef>
                <a:spcPct val="0"/>
              </a:spcBef>
              <a:spcAft>
                <a:spcPts val="0"/>
              </a:spcAft>
              <a:buClrTx/>
              <a:buSzTx/>
              <a:buFontTx/>
              <a:buNone/>
              <a:tabLst/>
              <a:defRPr/>
            </a:pPr>
            <a:r>
              <a:rPr lang="en-US" sz="1425" b="1" spc="60" baseline="0" dirty="0">
                <a:solidFill>
                  <a:schemeClr val="tx2"/>
                </a:solidFill>
              </a:rPr>
              <a:t>PROGRAMME</a:t>
            </a:r>
            <a:endParaRPr lang="en-GB" sz="1425" spc="60" baseline="0" dirty="0">
              <a:solidFill>
                <a:schemeClr val="tx2"/>
              </a:solidFill>
            </a:endParaRPr>
          </a:p>
        </p:txBody>
      </p:sp>
      <p:sp>
        <p:nvSpPr>
          <p:cNvPr id="21" name="Title 1"/>
          <p:cNvSpPr txBox="1">
            <a:spLocks/>
          </p:cNvSpPr>
          <p:nvPr userDrawn="1"/>
        </p:nvSpPr>
        <p:spPr>
          <a:xfrm>
            <a:off x="8288595" y="3888150"/>
            <a:ext cx="3082412" cy="254774"/>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sz="1425" b="0" spc="53" baseline="0" dirty="0"/>
              <a:t>2021 – 2027</a:t>
            </a:r>
            <a:endParaRPr lang="en-GB" sz="1425" b="0" spc="53" baseline="0" dirty="0"/>
          </a:p>
        </p:txBody>
      </p:sp>
      <p:cxnSp>
        <p:nvCxnSpPr>
          <p:cNvPr id="27" name="Straight Connector 26"/>
          <p:cNvCxnSpPr/>
          <p:nvPr userDrawn="1"/>
        </p:nvCxnSpPr>
        <p:spPr>
          <a:xfrm>
            <a:off x="8232291" y="4224797"/>
            <a:ext cx="324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8201800" y="2886814"/>
            <a:ext cx="324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5309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120" userDrawn="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6" y="0"/>
            <a:ext cx="12189631"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4" y="1852061"/>
            <a:ext cx="10156297" cy="1749286"/>
          </a:xfrm>
        </p:spPr>
        <p:txBody>
          <a:bodyPr anchor="t" anchorCtr="0">
            <a:noAutofit/>
          </a:bodyPr>
          <a:lstStyle>
            <a:lvl1pPr algn="l">
              <a:defRPr sz="4500">
                <a:solidFill>
                  <a:schemeClr val="tx2"/>
                </a:solidFill>
              </a:defRPr>
            </a:lvl1pPr>
          </a:lstStyle>
          <a:p>
            <a:r>
              <a:rPr lang="en-US" dirty="0"/>
              <a:t>Click to edit Master </a:t>
            </a:r>
            <a:br>
              <a:rPr lang="en-US" dirty="0"/>
            </a:br>
            <a:r>
              <a:rPr lang="en-US" dirty="0"/>
              <a:t>title style</a:t>
            </a:r>
            <a:endParaRPr lang="en-GB" dirty="0"/>
          </a:p>
        </p:txBody>
      </p:sp>
      <p:sp>
        <p:nvSpPr>
          <p:cNvPr id="14" name="Subtitle 2"/>
          <p:cNvSpPr>
            <a:spLocks noGrp="1"/>
          </p:cNvSpPr>
          <p:nvPr>
            <p:ph type="subTitle" idx="1"/>
          </p:nvPr>
        </p:nvSpPr>
        <p:spPr>
          <a:xfrm>
            <a:off x="1077013" y="1280970"/>
            <a:ext cx="10156297" cy="488568"/>
          </a:xfrm>
        </p:spPr>
        <p:txBody>
          <a:bodyPr>
            <a:noAutofit/>
          </a:bodyPr>
          <a:lstStyle>
            <a:lvl1pPr marL="0" indent="0" algn="l">
              <a:buNone/>
              <a:defRPr sz="1800" b="1" cap="all" spc="225"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82090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6" y="1525"/>
            <a:ext cx="12189629" cy="6854953"/>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4" y="1852061"/>
            <a:ext cx="10156297" cy="1749286"/>
          </a:xfrm>
        </p:spPr>
        <p:txBody>
          <a:bodyPr anchor="t" anchorCtr="0">
            <a:noAutofit/>
          </a:bodyPr>
          <a:lstStyle>
            <a:lvl1pPr algn="l">
              <a:defRPr sz="4500">
                <a:solidFill>
                  <a:schemeClr val="tx2"/>
                </a:solidFill>
              </a:defRPr>
            </a:lvl1pPr>
          </a:lstStyle>
          <a:p>
            <a:r>
              <a:rPr lang="en-US" dirty="0"/>
              <a:t>Click to edit Master </a:t>
            </a:r>
            <a:br>
              <a:rPr lang="en-US" dirty="0"/>
            </a:br>
            <a:r>
              <a:rPr lang="en-US" dirty="0"/>
              <a:t>title style</a:t>
            </a:r>
            <a:endParaRPr lang="en-GB" dirty="0"/>
          </a:p>
        </p:txBody>
      </p:sp>
      <p:sp>
        <p:nvSpPr>
          <p:cNvPr id="14" name="Subtitle 2"/>
          <p:cNvSpPr>
            <a:spLocks noGrp="1"/>
          </p:cNvSpPr>
          <p:nvPr>
            <p:ph type="subTitle" idx="1"/>
          </p:nvPr>
        </p:nvSpPr>
        <p:spPr>
          <a:xfrm>
            <a:off x="1077013" y="1280970"/>
            <a:ext cx="10156297" cy="488568"/>
          </a:xfrm>
        </p:spPr>
        <p:txBody>
          <a:bodyPr>
            <a:noAutofit/>
          </a:bodyPr>
          <a:lstStyle>
            <a:lvl1pPr marL="0" indent="0" algn="l">
              <a:buNone/>
              <a:defRPr sz="1800" b="1" cap="all" spc="225"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2974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2"/>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675"/>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6" y="1122363"/>
            <a:ext cx="10156297" cy="1240348"/>
          </a:xfrm>
        </p:spPr>
        <p:txBody>
          <a:bodyPr anchor="b">
            <a:noAutofit/>
          </a:bodyPr>
          <a:lstStyle>
            <a:lvl1pPr algn="l">
              <a:defRPr sz="3375">
                <a:solidFill>
                  <a:schemeClr val="accent5"/>
                </a:solidFill>
              </a:defRPr>
            </a:lvl1pPr>
          </a:lstStyle>
          <a:p>
            <a:r>
              <a:rPr lang="en-US" dirty="0"/>
              <a:t>Click to edit Master title style</a:t>
            </a:r>
            <a:endParaRPr lang="en-GB" dirty="0"/>
          </a:p>
        </p:txBody>
      </p:sp>
      <p:cxnSp>
        <p:nvCxnSpPr>
          <p:cNvPr id="13" name="Straight Connector 12"/>
          <p:cNvCxnSpPr/>
          <p:nvPr userDrawn="1"/>
        </p:nvCxnSpPr>
        <p:spPr>
          <a:xfrm>
            <a:off x="838200" y="4"/>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3" y="4160830"/>
            <a:ext cx="10889439" cy="1620145"/>
          </a:xfrm>
        </p:spPr>
        <p:txBody>
          <a:bodyPr>
            <a:noAutofit/>
          </a:bodyPr>
          <a:lstStyle>
            <a:lvl1pPr marL="0" indent="0" algn="l">
              <a:buNone/>
              <a:defRPr sz="788">
                <a:solidFill>
                  <a:schemeClr val="bg1">
                    <a:lumMod val="50000"/>
                  </a:schemeClr>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Click to edit Master subtitle style</a:t>
            </a:r>
            <a:endParaRPr lang="en-GB" dirty="0"/>
          </a:p>
        </p:txBody>
      </p:sp>
    </p:spTree>
    <p:extLst>
      <p:ext uri="{BB962C8B-B14F-4D97-AF65-F5344CB8AC3E}">
        <p14:creationId xmlns:p14="http://schemas.microsoft.com/office/powerpoint/2010/main" val="23896051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120"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5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4" y="1852061"/>
            <a:ext cx="10156297" cy="1749286"/>
          </a:xfrm>
        </p:spPr>
        <p:txBody>
          <a:bodyPr anchor="t" anchorCtr="0">
            <a:noAutofit/>
          </a:bodyPr>
          <a:lstStyle>
            <a:lvl1pPr algn="l">
              <a:defRPr sz="45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3" y="1280970"/>
            <a:ext cx="10156297" cy="488568"/>
          </a:xfrm>
        </p:spPr>
        <p:txBody>
          <a:bodyPr>
            <a:noAutofit/>
          </a:bodyPr>
          <a:lstStyle>
            <a:lvl1pPr marL="0" indent="0" algn="l">
              <a:buNone/>
              <a:defRPr sz="1800" b="1" cap="all" spc="225"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212291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6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6" y="0"/>
            <a:ext cx="12189631"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4" y="1852061"/>
            <a:ext cx="10156297" cy="1749286"/>
          </a:xfrm>
        </p:spPr>
        <p:txBody>
          <a:bodyPr anchor="t" anchorCtr="0">
            <a:noAutofit/>
          </a:bodyPr>
          <a:lstStyle>
            <a:lvl1pPr algn="l">
              <a:defRPr sz="45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3" y="1280970"/>
            <a:ext cx="10156297" cy="488568"/>
          </a:xfrm>
        </p:spPr>
        <p:txBody>
          <a:bodyPr>
            <a:noAutofit/>
          </a:bodyPr>
          <a:lstStyle>
            <a:lvl1pPr marL="0" indent="0" algn="l">
              <a:buNone/>
              <a:defRPr sz="1800" b="1" cap="all" spc="225"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75909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7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4" y="1852061"/>
            <a:ext cx="10156297" cy="1749286"/>
          </a:xfrm>
        </p:spPr>
        <p:txBody>
          <a:bodyPr anchor="t" anchorCtr="0">
            <a:noAutofit/>
          </a:bodyPr>
          <a:lstStyle>
            <a:lvl1pPr algn="l">
              <a:defRPr sz="45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3" y="1280970"/>
            <a:ext cx="10156297" cy="488568"/>
          </a:xfrm>
        </p:spPr>
        <p:txBody>
          <a:bodyPr>
            <a:noAutofit/>
          </a:bodyPr>
          <a:lstStyle>
            <a:lvl1pPr marL="0" indent="0" algn="l">
              <a:buNone/>
              <a:defRPr sz="1800" b="1" cap="all" spc="225"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cxnSp>
        <p:nvCxnSpPr>
          <p:cNvPr id="10" name="Straight Connector 9"/>
          <p:cNvCxnSpPr/>
          <p:nvPr userDrawn="1"/>
        </p:nvCxnSpPr>
        <p:spPr>
          <a:xfrm>
            <a:off x="1077014" y="1122365"/>
            <a:ext cx="8190973" cy="2779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923558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8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6" y="0"/>
            <a:ext cx="12189631"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4" y="1852061"/>
            <a:ext cx="10156297" cy="1749286"/>
          </a:xfrm>
        </p:spPr>
        <p:txBody>
          <a:bodyPr anchor="t" anchorCtr="0">
            <a:noAutofit/>
          </a:bodyPr>
          <a:lstStyle>
            <a:lvl1pPr algn="l">
              <a:defRPr sz="45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3" y="1280970"/>
            <a:ext cx="10156297" cy="488568"/>
          </a:xfrm>
        </p:spPr>
        <p:txBody>
          <a:bodyPr>
            <a:noAutofit/>
          </a:bodyPr>
          <a:lstStyle>
            <a:lvl1pPr marL="0" indent="0" algn="l">
              <a:buNone/>
              <a:defRPr sz="1800" b="1" cap="all" spc="225"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cxnSp>
        <p:nvCxnSpPr>
          <p:cNvPr id="10" name="Straight Connector 9"/>
          <p:cNvCxnSpPr/>
          <p:nvPr userDrawn="1"/>
        </p:nvCxnSpPr>
        <p:spPr>
          <a:xfrm>
            <a:off x="1077014" y="1122365"/>
            <a:ext cx="6997604" cy="237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34974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ext Placeholder 7"/>
          <p:cNvSpPr>
            <a:spLocks noGrp="1"/>
          </p:cNvSpPr>
          <p:nvPr>
            <p:ph type="body" sz="quarter" idx="17"/>
          </p:nvPr>
        </p:nvSpPr>
        <p:spPr>
          <a:xfrm>
            <a:off x="866931" y="1368000"/>
            <a:ext cx="10486869" cy="4103410"/>
          </a:xfrm>
        </p:spPr>
        <p:txBody>
          <a:bodyPr/>
          <a:lstStyle>
            <a:lvl1pPr marL="0" indent="0" algn="l">
              <a:buNone/>
              <a:defRPr sz="1500">
                <a:solidFill>
                  <a:schemeClr val="tx1"/>
                </a:solidFill>
              </a:defRPr>
            </a:lvl1pPr>
          </a:lstStyle>
          <a:p>
            <a:endParaRPr lang="en-GB" dirty="0"/>
          </a:p>
        </p:txBody>
      </p:sp>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27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8"/>
            <a:ext cx="27432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22787253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Picture Placeholder 5"/>
          <p:cNvSpPr>
            <a:spLocks noGrp="1"/>
          </p:cNvSpPr>
          <p:nvPr>
            <p:ph type="pic" sz="quarter" idx="14"/>
          </p:nvPr>
        </p:nvSpPr>
        <p:spPr>
          <a:xfrm>
            <a:off x="8225499" y="1800000"/>
            <a:ext cx="3096000" cy="1656000"/>
          </a:xfrm>
          <a:solidFill>
            <a:schemeClr val="bg2"/>
          </a:solidFill>
          <a:ln>
            <a:noFill/>
          </a:ln>
        </p:spPr>
      </p:sp>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27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8"/>
            <a:ext cx="2743200" cy="365125"/>
          </a:xfrm>
        </p:spPr>
        <p:txBody>
          <a:bodyPr>
            <a:noAutofit/>
          </a:bodyPr>
          <a:lstStyle/>
          <a:p>
            <a:fld id="{F46C79FD-C571-418B-AB0F-5EE936C85276}" type="slidenum">
              <a:rPr lang="en-GB" smtClean="0"/>
              <a:t>‹#›</a:t>
            </a:fld>
            <a:endParaRPr lang="en-GB"/>
          </a:p>
        </p:txBody>
      </p:sp>
      <p:sp>
        <p:nvSpPr>
          <p:cNvPr id="10" name="Text Placeholder 7"/>
          <p:cNvSpPr>
            <a:spLocks noGrp="1"/>
          </p:cNvSpPr>
          <p:nvPr>
            <p:ph type="body" sz="quarter" idx="16"/>
          </p:nvPr>
        </p:nvSpPr>
        <p:spPr>
          <a:xfrm>
            <a:off x="937527" y="3746163"/>
            <a:ext cx="3142087" cy="1664689"/>
          </a:xfrm>
        </p:spPr>
        <p:txBody>
          <a:bodyPr/>
          <a:lstStyle>
            <a:lvl1pPr marL="0" indent="0" algn="ctr">
              <a:buNone/>
              <a:defRPr sz="1500"/>
            </a:lvl1pPr>
          </a:lstStyle>
          <a:p>
            <a:endParaRPr lang="en-GB" dirty="0"/>
          </a:p>
        </p:txBody>
      </p:sp>
      <p:cxnSp>
        <p:nvCxnSpPr>
          <p:cNvPr id="17" name="Straight Connector 16"/>
          <p:cNvCxnSpPr/>
          <p:nvPr userDrawn="1"/>
        </p:nvCxnSpPr>
        <p:spPr>
          <a:xfrm>
            <a:off x="4321135" y="3732507"/>
            <a:ext cx="0" cy="1692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7948575" y="3732507"/>
            <a:ext cx="0" cy="1692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1" name="Picture Placeholder 5"/>
          <p:cNvSpPr>
            <a:spLocks noGrp="1"/>
          </p:cNvSpPr>
          <p:nvPr>
            <p:ph type="pic" sz="quarter" idx="19"/>
          </p:nvPr>
        </p:nvSpPr>
        <p:spPr>
          <a:xfrm>
            <a:off x="4548000" y="1800000"/>
            <a:ext cx="3096000" cy="1656000"/>
          </a:xfrm>
          <a:solidFill>
            <a:schemeClr val="bg2"/>
          </a:solidFill>
          <a:ln>
            <a:noFill/>
          </a:ln>
        </p:spPr>
      </p:sp>
      <p:sp>
        <p:nvSpPr>
          <p:cNvPr id="22" name="Picture Placeholder 5"/>
          <p:cNvSpPr>
            <a:spLocks noGrp="1"/>
          </p:cNvSpPr>
          <p:nvPr>
            <p:ph type="pic" sz="quarter" idx="20"/>
          </p:nvPr>
        </p:nvSpPr>
        <p:spPr>
          <a:xfrm>
            <a:off x="937527" y="1800000"/>
            <a:ext cx="3096000" cy="1656000"/>
          </a:xfrm>
          <a:solidFill>
            <a:schemeClr val="bg2"/>
          </a:solidFill>
          <a:ln>
            <a:noFill/>
          </a:ln>
        </p:spPr>
      </p:sp>
      <p:sp>
        <p:nvSpPr>
          <p:cNvPr id="25" name="Text Placeholder 7"/>
          <p:cNvSpPr>
            <a:spLocks noGrp="1"/>
          </p:cNvSpPr>
          <p:nvPr>
            <p:ph type="body" sz="quarter" idx="21"/>
          </p:nvPr>
        </p:nvSpPr>
        <p:spPr>
          <a:xfrm>
            <a:off x="4501914" y="3746163"/>
            <a:ext cx="3142087" cy="1664689"/>
          </a:xfrm>
        </p:spPr>
        <p:txBody>
          <a:bodyPr/>
          <a:lstStyle>
            <a:lvl1pPr marL="0" indent="0" algn="ctr">
              <a:buNone/>
              <a:defRPr sz="1500"/>
            </a:lvl1pPr>
          </a:lstStyle>
          <a:p>
            <a:endParaRPr lang="en-GB" dirty="0"/>
          </a:p>
        </p:txBody>
      </p:sp>
      <p:sp>
        <p:nvSpPr>
          <p:cNvPr id="26" name="Text Placeholder 7"/>
          <p:cNvSpPr>
            <a:spLocks noGrp="1"/>
          </p:cNvSpPr>
          <p:nvPr>
            <p:ph type="body" sz="quarter" idx="22"/>
          </p:nvPr>
        </p:nvSpPr>
        <p:spPr>
          <a:xfrm>
            <a:off x="8202455" y="3746163"/>
            <a:ext cx="3142087" cy="1664689"/>
          </a:xfrm>
        </p:spPr>
        <p:txBody>
          <a:bodyPr/>
          <a:lstStyle>
            <a:lvl1pPr marL="0" indent="0" algn="ctr">
              <a:buNone/>
              <a:defRPr sz="1500"/>
            </a:lvl1pPr>
          </a:lstStyle>
          <a:p>
            <a:endParaRPr lang="en-GB" dirty="0"/>
          </a:p>
        </p:txBody>
      </p:sp>
    </p:spTree>
    <p:extLst>
      <p:ext uri="{BB962C8B-B14F-4D97-AF65-F5344CB8AC3E}">
        <p14:creationId xmlns:p14="http://schemas.microsoft.com/office/powerpoint/2010/main" val="41829385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27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8"/>
            <a:ext cx="2743200" cy="365125"/>
          </a:xfrm>
        </p:spPr>
        <p:txBody>
          <a:bodyPr>
            <a:noAutofit/>
          </a:bodyPr>
          <a:lstStyle/>
          <a:p>
            <a:fld id="{F46C79FD-C571-418B-AB0F-5EE936C85276}" type="slidenum">
              <a:rPr lang="en-GB" smtClean="0"/>
              <a:t>‹#›</a:t>
            </a:fld>
            <a:endParaRPr lang="en-GB"/>
          </a:p>
        </p:txBody>
      </p:sp>
      <p:cxnSp>
        <p:nvCxnSpPr>
          <p:cNvPr id="17" name="Straight Connector 16"/>
          <p:cNvCxnSpPr/>
          <p:nvPr userDrawn="1"/>
        </p:nvCxnSpPr>
        <p:spPr>
          <a:xfrm>
            <a:off x="3340410" y="4264474"/>
            <a:ext cx="18391"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3" name="Picture Placeholder 15"/>
          <p:cNvSpPr>
            <a:spLocks noGrp="1"/>
          </p:cNvSpPr>
          <p:nvPr>
            <p:ph type="pic" sz="quarter" idx="11"/>
          </p:nvPr>
        </p:nvSpPr>
        <p:spPr>
          <a:xfrm>
            <a:off x="838200" y="1634669"/>
            <a:ext cx="2304000" cy="2304000"/>
          </a:xfrm>
          <a:prstGeom prst="ellipse">
            <a:avLst/>
          </a:prstGeom>
          <a:solidFill>
            <a:schemeClr val="bg2"/>
          </a:solidFill>
          <a:ln>
            <a:noFill/>
          </a:ln>
          <a:effectLst>
            <a:softEdge rad="0"/>
          </a:effectLst>
        </p:spPr>
      </p:sp>
      <p:sp>
        <p:nvSpPr>
          <p:cNvPr id="14" name="Picture Placeholder 19"/>
          <p:cNvSpPr>
            <a:spLocks noGrp="1"/>
          </p:cNvSpPr>
          <p:nvPr>
            <p:ph type="pic" sz="quarter" idx="17"/>
          </p:nvPr>
        </p:nvSpPr>
        <p:spPr>
          <a:xfrm>
            <a:off x="3575400" y="1634669"/>
            <a:ext cx="2304000" cy="2304000"/>
          </a:xfrm>
          <a:prstGeom prst="ellipse">
            <a:avLst/>
          </a:prstGeom>
          <a:solidFill>
            <a:schemeClr val="bg2"/>
          </a:solidFill>
          <a:ln>
            <a:noFill/>
          </a:ln>
        </p:spPr>
      </p:sp>
      <p:sp>
        <p:nvSpPr>
          <p:cNvPr id="15" name="Picture Placeholder 20"/>
          <p:cNvSpPr>
            <a:spLocks noGrp="1"/>
          </p:cNvSpPr>
          <p:nvPr>
            <p:ph type="pic" sz="quarter" idx="13"/>
          </p:nvPr>
        </p:nvSpPr>
        <p:spPr>
          <a:xfrm>
            <a:off x="6312600" y="1634669"/>
            <a:ext cx="2304000" cy="2304000"/>
          </a:xfrm>
          <a:prstGeom prst="ellipse">
            <a:avLst/>
          </a:prstGeom>
          <a:solidFill>
            <a:schemeClr val="bg2"/>
          </a:solidFill>
          <a:ln>
            <a:noFill/>
          </a:ln>
        </p:spPr>
      </p:sp>
      <p:sp>
        <p:nvSpPr>
          <p:cNvPr id="16" name="Picture Placeholder 21"/>
          <p:cNvSpPr>
            <a:spLocks noGrp="1"/>
          </p:cNvSpPr>
          <p:nvPr>
            <p:ph type="pic" sz="quarter" idx="14"/>
          </p:nvPr>
        </p:nvSpPr>
        <p:spPr>
          <a:xfrm>
            <a:off x="9049800" y="1634669"/>
            <a:ext cx="2304000" cy="2304000"/>
          </a:xfrm>
          <a:prstGeom prst="ellipse">
            <a:avLst/>
          </a:prstGeom>
          <a:solidFill>
            <a:schemeClr val="bg2"/>
          </a:solidFill>
          <a:ln>
            <a:noFill/>
          </a:ln>
        </p:spPr>
      </p:sp>
      <p:sp>
        <p:nvSpPr>
          <p:cNvPr id="24" name="Content Placeholder 25"/>
          <p:cNvSpPr>
            <a:spLocks noGrp="1"/>
          </p:cNvSpPr>
          <p:nvPr>
            <p:ph sz="quarter" idx="20"/>
          </p:nvPr>
        </p:nvSpPr>
        <p:spPr>
          <a:xfrm>
            <a:off x="9049800" y="4260556"/>
            <a:ext cx="2304000" cy="1249363"/>
          </a:xfrm>
        </p:spPr>
        <p:txBody>
          <a:bodyPr/>
          <a:lstStyle>
            <a:lvl1pPr marL="0" indent="0">
              <a:buNone/>
              <a:defRPr sz="1500"/>
            </a:lvl1pPr>
          </a:lstStyle>
          <a:p>
            <a:endParaRPr lang="en-GB" dirty="0"/>
          </a:p>
        </p:txBody>
      </p:sp>
      <p:sp>
        <p:nvSpPr>
          <p:cNvPr id="35" name="Content Placeholder 25"/>
          <p:cNvSpPr>
            <a:spLocks noGrp="1"/>
          </p:cNvSpPr>
          <p:nvPr>
            <p:ph sz="quarter" idx="21"/>
          </p:nvPr>
        </p:nvSpPr>
        <p:spPr>
          <a:xfrm>
            <a:off x="6312600" y="4270489"/>
            <a:ext cx="2304000" cy="1249363"/>
          </a:xfrm>
        </p:spPr>
        <p:txBody>
          <a:bodyPr/>
          <a:lstStyle>
            <a:lvl1pPr marL="0" indent="0">
              <a:buNone/>
              <a:defRPr sz="1500"/>
            </a:lvl1pPr>
          </a:lstStyle>
          <a:p>
            <a:endParaRPr lang="en-GB" dirty="0"/>
          </a:p>
        </p:txBody>
      </p:sp>
      <p:sp>
        <p:nvSpPr>
          <p:cNvPr id="36" name="Content Placeholder 25"/>
          <p:cNvSpPr>
            <a:spLocks noGrp="1"/>
          </p:cNvSpPr>
          <p:nvPr>
            <p:ph sz="quarter" idx="22"/>
          </p:nvPr>
        </p:nvSpPr>
        <p:spPr>
          <a:xfrm>
            <a:off x="3575400" y="4260555"/>
            <a:ext cx="2304000" cy="1249363"/>
          </a:xfrm>
        </p:spPr>
        <p:txBody>
          <a:bodyPr/>
          <a:lstStyle>
            <a:lvl1pPr marL="0" indent="0">
              <a:buNone/>
              <a:defRPr sz="1500"/>
            </a:lvl1pPr>
          </a:lstStyle>
          <a:p>
            <a:endParaRPr lang="en-GB" dirty="0"/>
          </a:p>
        </p:txBody>
      </p:sp>
      <p:sp>
        <p:nvSpPr>
          <p:cNvPr id="37" name="Content Placeholder 25"/>
          <p:cNvSpPr>
            <a:spLocks noGrp="1"/>
          </p:cNvSpPr>
          <p:nvPr>
            <p:ph sz="quarter" idx="23"/>
          </p:nvPr>
        </p:nvSpPr>
        <p:spPr>
          <a:xfrm>
            <a:off x="819624" y="4260554"/>
            <a:ext cx="2304000" cy="1249363"/>
          </a:xfrm>
        </p:spPr>
        <p:txBody>
          <a:bodyPr/>
          <a:lstStyle>
            <a:lvl1pPr marL="0" indent="0">
              <a:buNone/>
              <a:defRPr sz="1500"/>
            </a:lvl1pPr>
          </a:lstStyle>
          <a:p>
            <a:endParaRPr lang="en-GB" dirty="0"/>
          </a:p>
        </p:txBody>
      </p:sp>
      <p:cxnSp>
        <p:nvCxnSpPr>
          <p:cNvPr id="38" name="Straight Connector 37"/>
          <p:cNvCxnSpPr/>
          <p:nvPr userDrawn="1"/>
        </p:nvCxnSpPr>
        <p:spPr>
          <a:xfrm>
            <a:off x="6096001" y="4264474"/>
            <a:ext cx="18391"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8851590" y="4254539"/>
            <a:ext cx="18391"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79275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5700"/>
          </a:p>
        </p:txBody>
      </p:sp>
      <p:sp>
        <p:nvSpPr>
          <p:cNvPr id="3" name="Rectangle 2"/>
          <p:cNvSpPr/>
          <p:nvPr userDrawn="1"/>
        </p:nvSpPr>
        <p:spPr>
          <a:xfrm>
            <a:off x="1071351" y="1047445"/>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700"/>
          </a:p>
        </p:txBody>
      </p:sp>
      <p:cxnSp>
        <p:nvCxnSpPr>
          <p:cNvPr id="19" name="Straight Connector 18"/>
          <p:cNvCxnSpPr/>
          <p:nvPr userDrawn="1"/>
        </p:nvCxnSpPr>
        <p:spPr>
          <a:xfrm>
            <a:off x="2194814"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1" y="1499645"/>
            <a:ext cx="10065224" cy="2865490"/>
          </a:xfrm>
        </p:spPr>
        <p:txBody>
          <a:bodyPr wrap="square" anchor="ctr" anchorCtr="0">
            <a:noAutofit/>
          </a:bodyPr>
          <a:lstStyle>
            <a:lvl1pPr algn="ctr">
              <a:defRPr sz="27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50" y="4645216"/>
            <a:ext cx="10098359" cy="294935"/>
          </a:xfrm>
        </p:spPr>
        <p:txBody>
          <a:bodyPr wrap="none" tIns="0" bIns="0">
            <a:noAutofit/>
          </a:bodyPr>
          <a:lstStyle>
            <a:lvl1pPr marL="0" indent="0" algn="ctr">
              <a:buNone/>
              <a:defRPr sz="1350" b="1" i="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9"/>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350" i="1">
                <a:solidFill>
                  <a:schemeClr val="tx2"/>
                </a:solidFill>
              </a:defRPr>
            </a:lvl1pPr>
          </a:lstStyle>
          <a:p>
            <a:pPr lvl="0"/>
            <a:r>
              <a:rPr lang="en-US" dirty="0"/>
              <a:t>Profession</a:t>
            </a:r>
          </a:p>
        </p:txBody>
      </p:sp>
      <p:grpSp>
        <p:nvGrpSpPr>
          <p:cNvPr id="5" name="Group 4"/>
          <p:cNvGrpSpPr/>
          <p:nvPr userDrawn="1"/>
        </p:nvGrpSpPr>
        <p:grpSpPr>
          <a:xfrm>
            <a:off x="1849707"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700"/>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700"/>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18" name="Picture 17"/>
          <p:cNvPicPr>
            <a:picLocks noChangeAspect="1"/>
          </p:cNvPicPr>
          <p:nvPr userDrawn="1"/>
        </p:nvPicPr>
        <p:blipFill rotWithShape="1">
          <a:blip r:embed="rId4">
            <a:extLst>
              <a:ext uri="{28A0092B-C50C-407E-A947-70E740481C1C}">
                <a14:useLocalDpi xmlns:a14="http://schemas.microsoft.com/office/drawing/2010/main" val="0"/>
              </a:ext>
            </a:extLst>
          </a:blip>
          <a:srcRect l="29644" t="6053" r="30725" b="6244"/>
          <a:stretch/>
        </p:blipFill>
        <p:spPr>
          <a:xfrm>
            <a:off x="429491" y="4461165"/>
            <a:ext cx="1233055" cy="2161309"/>
          </a:xfrm>
          <a:prstGeom prst="rect">
            <a:avLst/>
          </a:prstGeom>
        </p:spPr>
      </p:pic>
    </p:spTree>
    <p:extLst>
      <p:ext uri="{BB962C8B-B14F-4D97-AF65-F5344CB8AC3E}">
        <p14:creationId xmlns:p14="http://schemas.microsoft.com/office/powerpoint/2010/main" val="40355151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120" userDrawn="1">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5700"/>
          </a:p>
        </p:txBody>
      </p:sp>
      <p:sp>
        <p:nvSpPr>
          <p:cNvPr id="3" name="Rectangle 2"/>
          <p:cNvSpPr/>
          <p:nvPr userDrawn="1"/>
        </p:nvSpPr>
        <p:spPr>
          <a:xfrm>
            <a:off x="1071351" y="1047445"/>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700"/>
          </a:p>
        </p:txBody>
      </p:sp>
      <p:cxnSp>
        <p:nvCxnSpPr>
          <p:cNvPr id="19" name="Straight Connector 18"/>
          <p:cNvCxnSpPr/>
          <p:nvPr userDrawn="1"/>
        </p:nvCxnSpPr>
        <p:spPr>
          <a:xfrm>
            <a:off x="2194814"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1" y="1499645"/>
            <a:ext cx="10065224" cy="2865490"/>
          </a:xfrm>
        </p:spPr>
        <p:txBody>
          <a:bodyPr wrap="square" anchor="ctr" anchorCtr="0">
            <a:noAutofit/>
          </a:bodyPr>
          <a:lstStyle>
            <a:lvl1pPr algn="ctr">
              <a:defRPr sz="27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50" y="4645216"/>
            <a:ext cx="10098359" cy="294935"/>
          </a:xfrm>
        </p:spPr>
        <p:txBody>
          <a:bodyPr wrap="none" tIns="0" bIns="0">
            <a:noAutofit/>
          </a:bodyPr>
          <a:lstStyle>
            <a:lvl1pPr marL="0" indent="0" algn="ctr">
              <a:buNone/>
              <a:defRPr sz="1350" b="1" i="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9"/>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350" i="1">
                <a:solidFill>
                  <a:schemeClr val="tx2"/>
                </a:solidFill>
              </a:defRPr>
            </a:lvl1pPr>
          </a:lstStyle>
          <a:p>
            <a:pPr lvl="0"/>
            <a:r>
              <a:rPr lang="en-US" dirty="0"/>
              <a:t>Profession</a:t>
            </a:r>
          </a:p>
        </p:txBody>
      </p:sp>
      <p:grpSp>
        <p:nvGrpSpPr>
          <p:cNvPr id="5" name="Group 4"/>
          <p:cNvGrpSpPr/>
          <p:nvPr userDrawn="1"/>
        </p:nvGrpSpPr>
        <p:grpSpPr>
          <a:xfrm>
            <a:off x="1849707"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700"/>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700"/>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22" name="Picture 2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4917" y="4542734"/>
            <a:ext cx="972867" cy="2167279"/>
          </a:xfrm>
          <a:prstGeom prst="rect">
            <a:avLst/>
          </a:prstGeom>
        </p:spPr>
      </p:pic>
    </p:spTree>
    <p:extLst>
      <p:ext uri="{BB962C8B-B14F-4D97-AF65-F5344CB8AC3E}">
        <p14:creationId xmlns:p14="http://schemas.microsoft.com/office/powerpoint/2010/main" val="1949418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120" userDrawn="1">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5700"/>
          </a:p>
        </p:txBody>
      </p:sp>
      <p:sp>
        <p:nvSpPr>
          <p:cNvPr id="3" name="Rectangle 2"/>
          <p:cNvSpPr/>
          <p:nvPr userDrawn="1"/>
        </p:nvSpPr>
        <p:spPr>
          <a:xfrm>
            <a:off x="1071351" y="1047445"/>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700"/>
          </a:p>
        </p:txBody>
      </p:sp>
      <p:cxnSp>
        <p:nvCxnSpPr>
          <p:cNvPr id="19" name="Straight Connector 18"/>
          <p:cNvCxnSpPr/>
          <p:nvPr userDrawn="1"/>
        </p:nvCxnSpPr>
        <p:spPr>
          <a:xfrm>
            <a:off x="2194814"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1" y="1499645"/>
            <a:ext cx="10065224" cy="2865490"/>
          </a:xfrm>
        </p:spPr>
        <p:txBody>
          <a:bodyPr wrap="square" anchor="ctr" anchorCtr="0">
            <a:noAutofit/>
          </a:bodyPr>
          <a:lstStyle>
            <a:lvl1pPr algn="ctr">
              <a:defRPr sz="27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50" y="4645216"/>
            <a:ext cx="10098359" cy="294935"/>
          </a:xfrm>
        </p:spPr>
        <p:txBody>
          <a:bodyPr wrap="none" tIns="0" bIns="0">
            <a:noAutofit/>
          </a:bodyPr>
          <a:lstStyle>
            <a:lvl1pPr marL="0" indent="0" algn="ctr">
              <a:buNone/>
              <a:defRPr sz="1350" b="1" i="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9"/>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350" i="1">
                <a:solidFill>
                  <a:schemeClr val="tx2"/>
                </a:solidFill>
              </a:defRPr>
            </a:lvl1pPr>
          </a:lstStyle>
          <a:p>
            <a:pPr lvl="0"/>
            <a:r>
              <a:rPr lang="en-US" dirty="0"/>
              <a:t>Profession</a:t>
            </a:r>
          </a:p>
        </p:txBody>
      </p:sp>
      <p:grpSp>
        <p:nvGrpSpPr>
          <p:cNvPr id="5" name="Group 4"/>
          <p:cNvGrpSpPr/>
          <p:nvPr userDrawn="1"/>
        </p:nvGrpSpPr>
        <p:grpSpPr>
          <a:xfrm>
            <a:off x="1849707"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700"/>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700"/>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8041" y="4593727"/>
            <a:ext cx="2050083" cy="1927550"/>
          </a:xfrm>
          <a:prstGeom prst="rect">
            <a:avLst/>
          </a:prstGeom>
        </p:spPr>
      </p:pic>
    </p:spTree>
    <p:extLst>
      <p:ext uri="{BB962C8B-B14F-4D97-AF65-F5344CB8AC3E}">
        <p14:creationId xmlns:p14="http://schemas.microsoft.com/office/powerpoint/2010/main" val="383462571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12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1" y="1825625"/>
            <a:ext cx="10905699" cy="3881904"/>
          </a:xfrm>
        </p:spPr>
        <p:txBody>
          <a:bodyPr>
            <a:noAutofit/>
          </a:bodyPr>
          <a:lstStyle>
            <a:lvl1pPr>
              <a:lnSpc>
                <a:spcPct val="100000"/>
              </a:lnSpc>
              <a:spcBef>
                <a:spcPts val="0"/>
              </a:spcBef>
              <a:spcAft>
                <a:spcPts val="1013"/>
              </a:spcAft>
              <a:defRPr/>
            </a:lvl1pPr>
            <a:lvl2pPr>
              <a:lnSpc>
                <a:spcPct val="100000"/>
              </a:lnSpc>
              <a:spcAft>
                <a:spcPts val="1013"/>
              </a:spcAft>
              <a:defRPr/>
            </a:lvl2pPr>
            <a:lvl3pPr>
              <a:lnSpc>
                <a:spcPct val="100000"/>
              </a:lnSpc>
              <a:spcAft>
                <a:spcPts val="1013"/>
              </a:spcAft>
              <a:defRPr/>
            </a:lvl3pPr>
            <a:lvl4pPr>
              <a:lnSpc>
                <a:spcPct val="100000"/>
              </a:lnSpc>
              <a:spcAft>
                <a:spcPts val="1013"/>
              </a:spcAft>
              <a:defRPr/>
            </a:lvl4pPr>
            <a:lvl5pPr>
              <a:lnSpc>
                <a:spcPct val="100000"/>
              </a:lnSpc>
              <a:spcAft>
                <a:spcPts val="1013"/>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202" y="4"/>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3" y="482863"/>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139370126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5700"/>
          </a:p>
        </p:txBody>
      </p:sp>
      <p:sp>
        <p:nvSpPr>
          <p:cNvPr id="3" name="Rectangle 2"/>
          <p:cNvSpPr/>
          <p:nvPr userDrawn="1"/>
        </p:nvSpPr>
        <p:spPr>
          <a:xfrm>
            <a:off x="1071351" y="1047445"/>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700"/>
          </a:p>
        </p:txBody>
      </p:sp>
      <p:cxnSp>
        <p:nvCxnSpPr>
          <p:cNvPr id="19" name="Straight Connector 18"/>
          <p:cNvCxnSpPr/>
          <p:nvPr userDrawn="1"/>
        </p:nvCxnSpPr>
        <p:spPr>
          <a:xfrm>
            <a:off x="2194814"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1" y="1499645"/>
            <a:ext cx="10065224" cy="2865490"/>
          </a:xfrm>
        </p:spPr>
        <p:txBody>
          <a:bodyPr wrap="square" anchor="ctr" anchorCtr="0">
            <a:noAutofit/>
          </a:bodyPr>
          <a:lstStyle>
            <a:lvl1pPr algn="ctr">
              <a:defRPr sz="27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50" y="4645216"/>
            <a:ext cx="10098359" cy="294935"/>
          </a:xfrm>
        </p:spPr>
        <p:txBody>
          <a:bodyPr wrap="none" tIns="0" bIns="0">
            <a:noAutofit/>
          </a:bodyPr>
          <a:lstStyle>
            <a:lvl1pPr marL="0" indent="0" algn="ctr">
              <a:buNone/>
              <a:defRPr sz="1350" b="1" i="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9"/>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350" i="1">
                <a:solidFill>
                  <a:schemeClr val="tx2"/>
                </a:solidFill>
              </a:defRPr>
            </a:lvl1pPr>
          </a:lstStyle>
          <a:p>
            <a:pPr lvl="0"/>
            <a:r>
              <a:rPr lang="en-US" dirty="0"/>
              <a:t>Profession</a:t>
            </a:r>
          </a:p>
        </p:txBody>
      </p:sp>
      <p:grpSp>
        <p:nvGrpSpPr>
          <p:cNvPr id="5" name="Group 4"/>
          <p:cNvGrpSpPr/>
          <p:nvPr userDrawn="1"/>
        </p:nvGrpSpPr>
        <p:grpSpPr>
          <a:xfrm>
            <a:off x="1849707"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700"/>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700"/>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6100" y="4639713"/>
            <a:ext cx="969979" cy="1856698"/>
          </a:xfrm>
          <a:prstGeom prst="rect">
            <a:avLst/>
          </a:prstGeom>
        </p:spPr>
      </p:pic>
    </p:spTree>
    <p:extLst>
      <p:ext uri="{BB962C8B-B14F-4D97-AF65-F5344CB8AC3E}">
        <p14:creationId xmlns:p14="http://schemas.microsoft.com/office/powerpoint/2010/main" val="42283454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120" userDrawn="1">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5700"/>
          </a:p>
        </p:txBody>
      </p:sp>
      <p:sp>
        <p:nvSpPr>
          <p:cNvPr id="3" name="Rectangle 2"/>
          <p:cNvSpPr/>
          <p:nvPr userDrawn="1"/>
        </p:nvSpPr>
        <p:spPr>
          <a:xfrm>
            <a:off x="1071351" y="1047445"/>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700"/>
          </a:p>
        </p:txBody>
      </p:sp>
      <p:cxnSp>
        <p:nvCxnSpPr>
          <p:cNvPr id="19" name="Straight Connector 18"/>
          <p:cNvCxnSpPr/>
          <p:nvPr userDrawn="1"/>
        </p:nvCxnSpPr>
        <p:spPr>
          <a:xfrm>
            <a:off x="2194814"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1" y="1499645"/>
            <a:ext cx="10065224" cy="2865490"/>
          </a:xfrm>
        </p:spPr>
        <p:txBody>
          <a:bodyPr wrap="square" anchor="ctr" anchorCtr="0">
            <a:noAutofit/>
          </a:bodyPr>
          <a:lstStyle>
            <a:lvl1pPr algn="ctr">
              <a:defRPr sz="27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50" y="4645216"/>
            <a:ext cx="10098359" cy="294935"/>
          </a:xfrm>
        </p:spPr>
        <p:txBody>
          <a:bodyPr wrap="none" tIns="0" bIns="0">
            <a:noAutofit/>
          </a:bodyPr>
          <a:lstStyle>
            <a:lvl1pPr marL="0" indent="0" algn="ctr">
              <a:buNone/>
              <a:defRPr sz="1350" b="1" i="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9"/>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350" i="1">
                <a:solidFill>
                  <a:schemeClr val="tx2"/>
                </a:solidFill>
              </a:defRPr>
            </a:lvl1pPr>
          </a:lstStyle>
          <a:p>
            <a:pPr lvl="0"/>
            <a:r>
              <a:rPr lang="en-US" dirty="0"/>
              <a:t>Profession</a:t>
            </a:r>
          </a:p>
        </p:txBody>
      </p:sp>
      <p:grpSp>
        <p:nvGrpSpPr>
          <p:cNvPr id="5" name="Group 4"/>
          <p:cNvGrpSpPr/>
          <p:nvPr userDrawn="1"/>
        </p:nvGrpSpPr>
        <p:grpSpPr>
          <a:xfrm>
            <a:off x="1849707"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700"/>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700"/>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3771" y="4278124"/>
            <a:ext cx="1540612" cy="2218286"/>
          </a:xfrm>
          <a:prstGeom prst="rect">
            <a:avLst/>
          </a:prstGeom>
        </p:spPr>
      </p:pic>
    </p:spTree>
    <p:extLst>
      <p:ext uri="{BB962C8B-B14F-4D97-AF65-F5344CB8AC3E}">
        <p14:creationId xmlns:p14="http://schemas.microsoft.com/office/powerpoint/2010/main" val="39643922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120" userDrawn="1">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5700"/>
          </a:p>
        </p:txBody>
      </p:sp>
      <p:sp>
        <p:nvSpPr>
          <p:cNvPr id="14" name="Rectangle 13"/>
          <p:cNvSpPr/>
          <p:nvPr userDrawn="1"/>
        </p:nvSpPr>
        <p:spPr>
          <a:xfrm>
            <a:off x="1071351" y="1047445"/>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700"/>
          </a:p>
        </p:txBody>
      </p:sp>
      <p:grpSp>
        <p:nvGrpSpPr>
          <p:cNvPr id="18" name="Group 17"/>
          <p:cNvGrpSpPr/>
          <p:nvPr userDrawn="1"/>
        </p:nvGrpSpPr>
        <p:grpSpPr>
          <a:xfrm>
            <a:off x="1849707"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700"/>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700"/>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4"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849705" y="1523939"/>
            <a:ext cx="8581251" cy="2841196"/>
          </a:xfrm>
        </p:spPr>
        <p:txBody>
          <a:bodyPr wrap="square" anchor="ctr" anchorCtr="0">
            <a:noAutofit/>
          </a:bodyPr>
          <a:lstStyle>
            <a:lvl1pPr algn="l">
              <a:defRPr sz="2100" b="0" baseline="0">
                <a:solidFill>
                  <a:schemeClr val="accent2"/>
                </a:solidFill>
                <a:latin typeface="+mn-lt"/>
              </a:defRPr>
            </a:lvl1pPr>
          </a:lstStyle>
          <a:p>
            <a:r>
              <a:rPr lang="en-US" dirty="0"/>
              <a:t>Insert your quote here</a:t>
            </a:r>
            <a:endParaRPr lang="en-GB" dirty="0"/>
          </a:p>
        </p:txBody>
      </p:sp>
      <p:sp>
        <p:nvSpPr>
          <p:cNvPr id="12" name="Subtitle 2"/>
          <p:cNvSpPr>
            <a:spLocks noGrp="1"/>
          </p:cNvSpPr>
          <p:nvPr>
            <p:ph type="subTitle" idx="1" hasCustomPrompt="1"/>
          </p:nvPr>
        </p:nvSpPr>
        <p:spPr>
          <a:xfrm>
            <a:off x="1850819" y="4645216"/>
            <a:ext cx="8622192" cy="294935"/>
          </a:xfrm>
        </p:spPr>
        <p:txBody>
          <a:bodyPr wrap="none" tIns="0" bIns="0">
            <a:noAutofit/>
          </a:bodyPr>
          <a:lstStyle>
            <a:lvl1pPr marL="0" indent="0" algn="l">
              <a:buNone/>
              <a:defRPr sz="1350" b="1" i="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Name of speaker</a:t>
            </a:r>
            <a:endParaRPr lang="en-GB"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27715" y="6045259"/>
            <a:ext cx="1718512" cy="451153"/>
          </a:xfrm>
          <a:prstGeom prst="rect">
            <a:avLst/>
          </a:prstGeom>
        </p:spPr>
      </p:pic>
      <p:sp>
        <p:nvSpPr>
          <p:cNvPr id="16" name="Text Placeholder 18"/>
          <p:cNvSpPr>
            <a:spLocks noGrp="1"/>
          </p:cNvSpPr>
          <p:nvPr>
            <p:ph type="body" sz="quarter" idx="13" hasCustomPrompt="1"/>
          </p:nvPr>
        </p:nvSpPr>
        <p:spPr>
          <a:xfrm>
            <a:off x="1850808" y="4945651"/>
            <a:ext cx="8621875" cy="283576"/>
          </a:xfrm>
        </p:spPr>
        <p:txBody>
          <a:bodyPr wrap="none" tIns="0" bIns="0">
            <a:noAutofit/>
          </a:bodyPr>
          <a:lstStyle>
            <a:lvl1pPr marL="0" indent="0" algn="l">
              <a:buFontTx/>
              <a:buNone/>
              <a:defRPr sz="1350" i="1">
                <a:solidFill>
                  <a:schemeClr val="tx2"/>
                </a:solidFill>
              </a:defRPr>
            </a:lvl1pPr>
          </a:lstStyle>
          <a:p>
            <a:pPr lvl="0"/>
            <a:r>
              <a:rPr lang="en-US" dirty="0"/>
              <a:t>Profession</a:t>
            </a:r>
          </a:p>
        </p:txBody>
      </p:sp>
    </p:spTree>
    <p:extLst>
      <p:ext uri="{BB962C8B-B14F-4D97-AF65-F5344CB8AC3E}">
        <p14:creationId xmlns:p14="http://schemas.microsoft.com/office/powerpoint/2010/main" val="41642237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120" userDrawn="1">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cxnSp>
        <p:nvCxnSpPr>
          <p:cNvPr id="24" name="Straight Connector 23"/>
          <p:cNvCxnSpPr/>
          <p:nvPr userDrawn="1"/>
        </p:nvCxnSpPr>
        <p:spPr>
          <a:xfrm>
            <a:off x="1905581" y="5205607"/>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1885952" y="876300"/>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1376" y="1304763"/>
            <a:ext cx="1276929" cy="1011400"/>
          </a:xfrm>
          <a:prstGeom prst="rect">
            <a:avLst/>
          </a:prstGeom>
        </p:spPr>
      </p:pic>
      <p:pic>
        <p:nvPicPr>
          <p:cNvPr id="17" name="Picture 6" descr="LOGO CE-EN-quadri.eps"/>
          <p:cNvPicPr>
            <a:picLocks noChangeAspect="1"/>
          </p:cNvPicPr>
          <p:nvPr userDrawn="1"/>
        </p:nvPicPr>
        <p:blipFill>
          <a:blip r:embed="rId3" cstate="print"/>
          <a:srcRect/>
          <a:stretch>
            <a:fillRect/>
          </a:stretch>
        </p:blipFill>
        <p:spPr bwMode="auto">
          <a:xfrm>
            <a:off x="4943872" y="548680"/>
            <a:ext cx="2304256" cy="1600050"/>
          </a:xfrm>
          <a:prstGeom prst="rect">
            <a:avLst/>
          </a:prstGeom>
          <a:noFill/>
          <a:ln w="9525">
            <a:noFill/>
            <a:miter lim="800000"/>
            <a:headEnd/>
            <a:tailEnd/>
          </a:ln>
        </p:spPr>
      </p:pic>
      <p:sp>
        <p:nvSpPr>
          <p:cNvPr id="7" name="Subtitle 2"/>
          <p:cNvSpPr txBox="1">
            <a:spLocks/>
          </p:cNvSpPr>
          <p:nvPr/>
        </p:nvSpPr>
        <p:spPr>
          <a:xfrm>
            <a:off x="2455644" y="5916082"/>
            <a:ext cx="8730171" cy="474727"/>
          </a:xfrm>
          <a:prstGeom prst="rect">
            <a:avLst/>
          </a:prstGeom>
        </p:spPr>
        <p:txBody>
          <a:bodyPr wrap="square" lIns="0" tIns="54000" rIns="0" bIns="54000" numCol="1" anchor="t" anchorCtr="0">
            <a:noAutofit/>
          </a:bodyPr>
          <a:lstStyle>
            <a:lvl1pPr marL="342900" indent="-342900" algn="l" rtl="0" eaLnBrk="1" fontAlgn="base" hangingPunct="1">
              <a:spcBef>
                <a:spcPct val="20000"/>
              </a:spcBef>
              <a:spcAft>
                <a:spcPct val="0"/>
              </a:spcAft>
              <a:buClr>
                <a:schemeClr val="bg1"/>
              </a:buClr>
              <a:buChar char="•"/>
              <a:defRPr sz="800" i="0">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just">
              <a:buNone/>
            </a:pPr>
            <a:r>
              <a:rPr lang="en-US" sz="525" b="1" kern="0" dirty="0">
                <a:solidFill>
                  <a:schemeClr val="tx1"/>
                </a:solidFill>
              </a:rPr>
              <a:t>© European Union 2021</a:t>
            </a:r>
          </a:p>
          <a:p>
            <a:pPr marL="0" indent="0" algn="just">
              <a:buNone/>
            </a:pPr>
            <a:r>
              <a:rPr lang="en-US" sz="450" b="0" kern="0" dirty="0">
                <a:solidFill>
                  <a:schemeClr val="tx1"/>
                </a:solidFill>
              </a:rPr>
              <a:t>Unless otherwise noted the reuse of this presentation is </a:t>
            </a:r>
            <a:r>
              <a:rPr lang="en-US" sz="450" b="0" kern="0" dirty="0" err="1">
                <a:solidFill>
                  <a:schemeClr val="tx1"/>
                </a:solidFill>
              </a:rPr>
              <a:t>authorised</a:t>
            </a:r>
            <a:r>
              <a:rPr lang="en-US" sz="450" b="0" kern="0" dirty="0">
                <a:solidFill>
                  <a:schemeClr val="tx1"/>
                </a:solidFill>
              </a:rPr>
              <a:t> under the </a:t>
            </a:r>
            <a:r>
              <a:rPr lang="en-US" sz="450" b="0" u="sng" kern="0" dirty="0">
                <a:solidFill>
                  <a:schemeClr val="tx1"/>
                </a:solidFill>
              </a:rPr>
              <a:t>CC BY 4.0</a:t>
            </a:r>
            <a:r>
              <a:rPr lang="en-US" sz="450" b="1" kern="0" dirty="0">
                <a:solidFill>
                  <a:schemeClr val="tx1"/>
                </a:solidFill>
              </a:rPr>
              <a:t>  </a:t>
            </a:r>
            <a:r>
              <a:rPr lang="en-US" sz="450" b="0" kern="0" dirty="0">
                <a:solidFill>
                  <a:schemeClr val="tx1"/>
                </a:solidFill>
              </a:rPr>
              <a:t>license. For any use or reproduction of elements that are not owned by the EU, permission may need to be sought directly from the respective right holders.</a:t>
            </a:r>
          </a:p>
          <a:p>
            <a:pPr marL="0" indent="0" algn="just">
              <a:buNone/>
            </a:pPr>
            <a:r>
              <a:rPr lang="en-GB" sz="450" kern="0" dirty="0">
                <a:solidFill>
                  <a:schemeClr val="tx1"/>
                </a:solidFill>
              </a:rPr>
              <a:t>Image credits: © </a:t>
            </a:r>
            <a:r>
              <a:rPr lang="en-GB" sz="450" kern="0" dirty="0" err="1">
                <a:solidFill>
                  <a:schemeClr val="tx1"/>
                </a:solidFill>
              </a:rPr>
              <a:t>ivector</a:t>
            </a:r>
            <a:r>
              <a:rPr lang="en-GB" sz="450" kern="0" dirty="0">
                <a:solidFill>
                  <a:schemeClr val="tx1"/>
                </a:solidFill>
              </a:rPr>
              <a:t> #235536634, #249868181, #251163013, #266009682, #273480523, #362422833, #241215668, #244690530, #245719946, #251163053, #252508849, 2020. Source: Stock.Adobe.com. </a:t>
            </a:r>
            <a:r>
              <a:rPr lang="en-US" sz="450" kern="0" dirty="0">
                <a:solidFill>
                  <a:schemeClr val="tx1"/>
                </a:solidFill>
              </a:rPr>
              <a:t>Icons © </a:t>
            </a:r>
            <a:r>
              <a:rPr lang="en-US" sz="450" kern="0" dirty="0" err="1">
                <a:solidFill>
                  <a:schemeClr val="tx1"/>
                </a:solidFill>
              </a:rPr>
              <a:t>Flaticon</a:t>
            </a:r>
            <a:r>
              <a:rPr lang="en-US" sz="450" kern="0" dirty="0">
                <a:solidFill>
                  <a:schemeClr val="tx1"/>
                </a:solidFill>
              </a:rPr>
              <a:t> – all rights reserved.</a:t>
            </a:r>
            <a:endParaRPr lang="en-GB" sz="450" kern="0" dirty="0">
              <a:solidFill>
                <a:schemeClr val="tx1"/>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3875" y="5994432"/>
            <a:ext cx="939572" cy="314888"/>
          </a:xfrm>
          <a:prstGeom prst="rect">
            <a:avLst/>
          </a:prstGeom>
        </p:spPr>
      </p:pic>
    </p:spTree>
    <p:extLst>
      <p:ext uri="{BB962C8B-B14F-4D97-AF65-F5344CB8AC3E}">
        <p14:creationId xmlns:p14="http://schemas.microsoft.com/office/powerpoint/2010/main" val="388335833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7" y="0"/>
            <a:ext cx="12192000" cy="6858000"/>
          </a:xfrm>
          <a:prstGeom prst="rect">
            <a:avLst/>
          </a:prstGeom>
        </p:spPr>
      </p:pic>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3893" y="-101625"/>
            <a:ext cx="1763200" cy="1763200"/>
          </a:xfrm>
          <a:prstGeom prst="rect">
            <a:avLst/>
          </a:prstGeom>
        </p:spPr>
      </p:pic>
      <p:sp>
        <p:nvSpPr>
          <p:cNvPr id="11" name="Rectangle 10"/>
          <p:cNvSpPr/>
          <p:nvPr userDrawn="1"/>
        </p:nvSpPr>
        <p:spPr>
          <a:xfrm>
            <a:off x="5741160"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5700"/>
          </a:p>
        </p:txBody>
      </p:sp>
      <p:grpSp>
        <p:nvGrpSpPr>
          <p:cNvPr id="15" name="Group 14"/>
          <p:cNvGrpSpPr/>
          <p:nvPr userDrawn="1"/>
        </p:nvGrpSpPr>
        <p:grpSpPr>
          <a:xfrm>
            <a:off x="5673074" y="6361873"/>
            <a:ext cx="846055" cy="496129"/>
            <a:chOff x="5673072" y="4897884"/>
            <a:chExt cx="846055" cy="496129"/>
          </a:xfrm>
        </p:grpSpPr>
        <p:sp>
          <p:nvSpPr>
            <p:cNvPr id="18" name="Rectangle 17"/>
            <p:cNvSpPr/>
            <p:nvPr userDrawn="1"/>
          </p:nvSpPr>
          <p:spPr>
            <a:xfrm>
              <a:off x="5724681" y="4926090"/>
              <a:ext cx="723886" cy="467923"/>
            </a:xfrm>
            <a:prstGeom prst="rect">
              <a:avLst/>
            </a:prstGeom>
            <a:solidFill>
              <a:srgbClr val="009EE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342900" fontAlgn="auto">
                <a:spcBef>
                  <a:spcPts val="0"/>
                </a:spcBef>
                <a:spcAft>
                  <a:spcPts val="0"/>
                </a:spcAft>
                <a:defRPr/>
              </a:pPr>
              <a:endParaRPr lang="en-US" sz="1350" b="0"/>
            </a:p>
          </p:txBody>
        </p:sp>
        <p:sp>
          <p:nvSpPr>
            <p:cNvPr id="14" name="TextBox 13"/>
            <p:cNvSpPr txBox="1"/>
            <p:nvPr userDrawn="1"/>
          </p:nvSpPr>
          <p:spPr>
            <a:xfrm>
              <a:off x="5673072" y="4897884"/>
              <a:ext cx="846055" cy="307135"/>
            </a:xfrm>
            <a:prstGeom prst="rect">
              <a:avLst/>
            </a:prstGeom>
            <a:noFill/>
          </p:spPr>
          <p:txBody>
            <a:bodyPr wrap="square" rtlCol="0">
              <a:spAutoFit/>
            </a:bodyPr>
            <a:lstStyle/>
            <a:p>
              <a:r>
                <a:rPr lang="fr-BE" sz="698" b="0" i="1" dirty="0" err="1">
                  <a:solidFill>
                    <a:schemeClr val="bg1"/>
                  </a:solidFill>
                  <a:latin typeface="EC Square Sans Pro Light" panose="020B0506000000020004" pitchFamily="34" charset="0"/>
                </a:rPr>
                <a:t>Research</a:t>
              </a:r>
              <a:r>
                <a:rPr lang="fr-BE" sz="698" b="0" i="1" dirty="0">
                  <a:solidFill>
                    <a:schemeClr val="bg1"/>
                  </a:solidFill>
                  <a:latin typeface="EC Square Sans Pro Light" panose="020B0506000000020004" pitchFamily="34" charset="0"/>
                </a:rPr>
                <a:t> and Innovation </a:t>
              </a:r>
              <a:endParaRPr lang="en-GB" sz="698" b="0" i="1" dirty="0" err="1">
                <a:solidFill>
                  <a:schemeClr val="bg1"/>
                </a:solidFill>
                <a:latin typeface="EC Square Sans Pro Light" panose="020B0506000000020004" pitchFamily="34" charset="0"/>
              </a:endParaRPr>
            </a:p>
          </p:txBody>
        </p:sp>
      </p:gr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04252" y="4224797"/>
            <a:ext cx="1001297" cy="1328882"/>
          </a:xfrm>
          <a:prstGeom prst="rect">
            <a:avLst/>
          </a:prstGeom>
        </p:spPr>
      </p:pic>
      <p:sp>
        <p:nvSpPr>
          <p:cNvPr id="17" name="Text Placeholder 3"/>
          <p:cNvSpPr>
            <a:spLocks noGrp="1"/>
          </p:cNvSpPr>
          <p:nvPr>
            <p:ph type="body" sz="quarter" idx="10" hasCustomPrompt="1"/>
          </p:nvPr>
        </p:nvSpPr>
        <p:spPr>
          <a:xfrm>
            <a:off x="8184423" y="5111579"/>
            <a:ext cx="3186584" cy="216000"/>
          </a:xfrm>
          <a:prstGeom prst="rect">
            <a:avLst/>
          </a:prstGeom>
        </p:spPr>
        <p:txBody>
          <a:bodyPr/>
          <a:lstStyle>
            <a:lvl1pPr marL="0" indent="0">
              <a:buNone/>
              <a:defRPr sz="900" b="0" i="0" cap="none" baseline="0">
                <a:solidFill>
                  <a:schemeClr val="tx1"/>
                </a:solidFill>
              </a:defRPr>
            </a:lvl1pPr>
            <a:lvl5pPr>
              <a:defRPr/>
            </a:lvl5pPr>
          </a:lstStyle>
          <a:p>
            <a:pPr lvl="0"/>
            <a:r>
              <a:rPr lang="fr-BE" dirty="0"/>
              <a:t>Name of the </a:t>
            </a:r>
            <a:r>
              <a:rPr lang="fr-BE" dirty="0" err="1"/>
              <a:t>Event</a:t>
            </a:r>
            <a:endParaRPr lang="en-GB" dirty="0"/>
          </a:p>
        </p:txBody>
      </p:sp>
      <p:sp>
        <p:nvSpPr>
          <p:cNvPr id="23" name="Text Placeholder 3"/>
          <p:cNvSpPr>
            <a:spLocks noGrp="1"/>
          </p:cNvSpPr>
          <p:nvPr>
            <p:ph type="body" sz="quarter" idx="13" hasCustomPrompt="1"/>
          </p:nvPr>
        </p:nvSpPr>
        <p:spPr>
          <a:xfrm>
            <a:off x="8184423" y="4887597"/>
            <a:ext cx="3186584" cy="216000"/>
          </a:xfrm>
          <a:prstGeom prst="rect">
            <a:avLst/>
          </a:prstGeom>
        </p:spPr>
        <p:txBody>
          <a:bodyPr/>
          <a:lstStyle>
            <a:lvl1pPr marL="0" indent="0">
              <a:buNone/>
              <a:defRPr sz="900" b="1" i="0" cap="all" baseline="0">
                <a:solidFill>
                  <a:schemeClr val="tx1"/>
                </a:solidFill>
              </a:defRPr>
            </a:lvl1pPr>
            <a:lvl5pPr>
              <a:defRPr/>
            </a:lvl5pPr>
          </a:lstStyle>
          <a:p>
            <a:pPr lvl="0"/>
            <a:r>
              <a:rPr lang="fr-BE" dirty="0"/>
              <a:t>Speaker Name</a:t>
            </a:r>
            <a:endParaRPr lang="en-GB" dirty="0"/>
          </a:p>
        </p:txBody>
      </p:sp>
      <p:sp>
        <p:nvSpPr>
          <p:cNvPr id="25" name="Text Placeholder 3"/>
          <p:cNvSpPr>
            <a:spLocks noGrp="1"/>
          </p:cNvSpPr>
          <p:nvPr>
            <p:ph type="body" sz="quarter" idx="14" hasCustomPrompt="1"/>
          </p:nvPr>
        </p:nvSpPr>
        <p:spPr>
          <a:xfrm>
            <a:off x="8184423" y="5333115"/>
            <a:ext cx="3186584" cy="216000"/>
          </a:xfrm>
          <a:prstGeom prst="rect">
            <a:avLst/>
          </a:prstGeom>
        </p:spPr>
        <p:txBody>
          <a:bodyPr/>
          <a:lstStyle>
            <a:lvl1pPr marL="0" indent="0">
              <a:buNone/>
              <a:defRPr sz="900" b="0" i="0" cap="none" baseline="0">
                <a:solidFill>
                  <a:schemeClr val="tx1"/>
                </a:solidFill>
              </a:defRPr>
            </a:lvl1pPr>
            <a:lvl5pPr>
              <a:defRPr/>
            </a:lvl5pPr>
          </a:lstStyle>
          <a:p>
            <a:pPr lvl="0"/>
            <a:r>
              <a:rPr lang="fr-BE" dirty="0"/>
              <a:t>Date of the </a:t>
            </a:r>
            <a:r>
              <a:rPr lang="fr-BE" dirty="0" err="1"/>
              <a:t>Event</a:t>
            </a:r>
            <a:endParaRPr lang="en-GB" dirty="0"/>
          </a:p>
        </p:txBody>
      </p:sp>
      <p:sp>
        <p:nvSpPr>
          <p:cNvPr id="19" name="Title 1"/>
          <p:cNvSpPr txBox="1">
            <a:spLocks/>
          </p:cNvSpPr>
          <p:nvPr userDrawn="1"/>
        </p:nvSpPr>
        <p:spPr>
          <a:xfrm>
            <a:off x="8201801" y="3023302"/>
            <a:ext cx="3255743" cy="77939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sz="1425" b="1" dirty="0">
                <a:solidFill>
                  <a:schemeClr val="tx2"/>
                </a:solidFill>
              </a:rPr>
              <a:t>THE EU</a:t>
            </a:r>
            <a:br>
              <a:rPr lang="en-US" sz="1425" b="1" dirty="0">
                <a:solidFill>
                  <a:schemeClr val="tx2"/>
                </a:solidFill>
              </a:rPr>
            </a:br>
            <a:r>
              <a:rPr lang="en-US" sz="1425" b="1" dirty="0">
                <a:solidFill>
                  <a:schemeClr val="tx2"/>
                </a:solidFill>
              </a:rPr>
              <a:t>RESEARCH &amp; INNOVATION</a:t>
            </a:r>
          </a:p>
          <a:p>
            <a:pPr marL="0" marR="0" lvl="0" indent="0" algn="ctr" defTabSz="685800" rtl="0" eaLnBrk="1" fontAlgn="auto" latinLnBrk="0" hangingPunct="1">
              <a:lnSpc>
                <a:spcPct val="90000"/>
              </a:lnSpc>
              <a:spcBef>
                <a:spcPct val="0"/>
              </a:spcBef>
              <a:spcAft>
                <a:spcPts val="0"/>
              </a:spcAft>
              <a:buClrTx/>
              <a:buSzTx/>
              <a:buFontTx/>
              <a:buNone/>
              <a:tabLst/>
              <a:defRPr/>
            </a:pPr>
            <a:r>
              <a:rPr lang="en-US" sz="1425" b="1" spc="60" baseline="0" dirty="0">
                <a:solidFill>
                  <a:schemeClr val="tx2"/>
                </a:solidFill>
              </a:rPr>
              <a:t>PROGRAMME</a:t>
            </a:r>
            <a:endParaRPr lang="en-GB" sz="1425" spc="60" baseline="0" dirty="0">
              <a:solidFill>
                <a:schemeClr val="tx2"/>
              </a:solidFill>
            </a:endParaRPr>
          </a:p>
        </p:txBody>
      </p:sp>
      <p:sp>
        <p:nvSpPr>
          <p:cNvPr id="21" name="Title 1"/>
          <p:cNvSpPr txBox="1">
            <a:spLocks/>
          </p:cNvSpPr>
          <p:nvPr userDrawn="1"/>
        </p:nvSpPr>
        <p:spPr>
          <a:xfrm>
            <a:off x="8288595" y="3888150"/>
            <a:ext cx="3082412" cy="254774"/>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sz="1425" b="0" spc="53" baseline="0" dirty="0"/>
              <a:t>2021 – 2027</a:t>
            </a:r>
            <a:endParaRPr lang="en-GB" sz="1425" b="0" spc="53" baseline="0" dirty="0"/>
          </a:p>
        </p:txBody>
      </p:sp>
      <p:cxnSp>
        <p:nvCxnSpPr>
          <p:cNvPr id="27" name="Straight Connector 26"/>
          <p:cNvCxnSpPr/>
          <p:nvPr userDrawn="1"/>
        </p:nvCxnSpPr>
        <p:spPr>
          <a:xfrm>
            <a:off x="8232291" y="4224797"/>
            <a:ext cx="324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8201800" y="2886814"/>
            <a:ext cx="324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20122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120" userDrawn="1">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6" y="0"/>
            <a:ext cx="12189631"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4" y="1852061"/>
            <a:ext cx="10156297" cy="1749286"/>
          </a:xfrm>
        </p:spPr>
        <p:txBody>
          <a:bodyPr anchor="t" anchorCtr="0">
            <a:noAutofit/>
          </a:bodyPr>
          <a:lstStyle>
            <a:lvl1pPr algn="l">
              <a:defRPr sz="4500">
                <a:solidFill>
                  <a:schemeClr val="tx2"/>
                </a:solidFill>
              </a:defRPr>
            </a:lvl1pPr>
          </a:lstStyle>
          <a:p>
            <a:r>
              <a:rPr lang="en-US" dirty="0"/>
              <a:t>Click to edit Master </a:t>
            </a:r>
            <a:br>
              <a:rPr lang="en-US" dirty="0"/>
            </a:br>
            <a:r>
              <a:rPr lang="en-US" dirty="0"/>
              <a:t>title style</a:t>
            </a:r>
            <a:endParaRPr lang="en-GB" dirty="0"/>
          </a:p>
        </p:txBody>
      </p:sp>
      <p:sp>
        <p:nvSpPr>
          <p:cNvPr id="14" name="Subtitle 2"/>
          <p:cNvSpPr>
            <a:spLocks noGrp="1"/>
          </p:cNvSpPr>
          <p:nvPr>
            <p:ph type="subTitle" idx="1"/>
          </p:nvPr>
        </p:nvSpPr>
        <p:spPr>
          <a:xfrm>
            <a:off x="1077013" y="1280970"/>
            <a:ext cx="10156297" cy="488568"/>
          </a:xfrm>
        </p:spPr>
        <p:txBody>
          <a:bodyPr>
            <a:noAutofit/>
          </a:bodyPr>
          <a:lstStyle>
            <a:lvl1pPr marL="0" indent="0" algn="l">
              <a:buNone/>
              <a:defRPr sz="1800" b="1" cap="all" spc="225"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571203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6" y="1525"/>
            <a:ext cx="12189629" cy="6854953"/>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4" y="1852061"/>
            <a:ext cx="10156297" cy="1749286"/>
          </a:xfrm>
        </p:spPr>
        <p:txBody>
          <a:bodyPr anchor="t" anchorCtr="0">
            <a:noAutofit/>
          </a:bodyPr>
          <a:lstStyle>
            <a:lvl1pPr algn="l">
              <a:defRPr sz="4500">
                <a:solidFill>
                  <a:schemeClr val="tx2"/>
                </a:solidFill>
              </a:defRPr>
            </a:lvl1pPr>
          </a:lstStyle>
          <a:p>
            <a:r>
              <a:rPr lang="en-US" dirty="0"/>
              <a:t>Click to edit Master </a:t>
            </a:r>
            <a:br>
              <a:rPr lang="en-US" dirty="0"/>
            </a:br>
            <a:r>
              <a:rPr lang="en-US" dirty="0"/>
              <a:t>title style</a:t>
            </a:r>
            <a:endParaRPr lang="en-GB" dirty="0"/>
          </a:p>
        </p:txBody>
      </p:sp>
      <p:sp>
        <p:nvSpPr>
          <p:cNvPr id="14" name="Subtitle 2"/>
          <p:cNvSpPr>
            <a:spLocks noGrp="1"/>
          </p:cNvSpPr>
          <p:nvPr>
            <p:ph type="subTitle" idx="1"/>
          </p:nvPr>
        </p:nvSpPr>
        <p:spPr>
          <a:xfrm>
            <a:off x="1077013" y="1280970"/>
            <a:ext cx="10156297" cy="488568"/>
          </a:xfrm>
        </p:spPr>
        <p:txBody>
          <a:bodyPr>
            <a:noAutofit/>
          </a:bodyPr>
          <a:lstStyle>
            <a:lvl1pPr marL="0" indent="0" algn="l">
              <a:buNone/>
              <a:defRPr sz="1800" b="1" cap="all" spc="225"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96576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5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4" y="1852061"/>
            <a:ext cx="10156297" cy="1749286"/>
          </a:xfrm>
        </p:spPr>
        <p:txBody>
          <a:bodyPr anchor="t" anchorCtr="0">
            <a:noAutofit/>
          </a:bodyPr>
          <a:lstStyle>
            <a:lvl1pPr algn="l">
              <a:defRPr sz="45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3" y="1280970"/>
            <a:ext cx="10156297" cy="488568"/>
          </a:xfrm>
        </p:spPr>
        <p:txBody>
          <a:bodyPr>
            <a:noAutofit/>
          </a:bodyPr>
          <a:lstStyle>
            <a:lvl1pPr marL="0" indent="0" algn="l">
              <a:buNone/>
              <a:defRPr sz="1800" b="1" cap="all" spc="225"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541206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6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6" y="0"/>
            <a:ext cx="12189631"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4" y="1852061"/>
            <a:ext cx="10156297" cy="1749286"/>
          </a:xfrm>
        </p:spPr>
        <p:txBody>
          <a:bodyPr anchor="t" anchorCtr="0">
            <a:noAutofit/>
          </a:bodyPr>
          <a:lstStyle>
            <a:lvl1pPr algn="l">
              <a:defRPr sz="45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3" y="1280970"/>
            <a:ext cx="10156297" cy="488568"/>
          </a:xfrm>
        </p:spPr>
        <p:txBody>
          <a:bodyPr>
            <a:noAutofit/>
          </a:bodyPr>
          <a:lstStyle>
            <a:lvl1pPr marL="0" indent="0" algn="l">
              <a:buNone/>
              <a:defRPr sz="1800" b="1" cap="all" spc="225"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760156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7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4" y="1852061"/>
            <a:ext cx="10156297" cy="1749286"/>
          </a:xfrm>
        </p:spPr>
        <p:txBody>
          <a:bodyPr anchor="t" anchorCtr="0">
            <a:noAutofit/>
          </a:bodyPr>
          <a:lstStyle>
            <a:lvl1pPr algn="l">
              <a:defRPr sz="45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3" y="1280970"/>
            <a:ext cx="10156297" cy="488568"/>
          </a:xfrm>
        </p:spPr>
        <p:txBody>
          <a:bodyPr>
            <a:noAutofit/>
          </a:bodyPr>
          <a:lstStyle>
            <a:lvl1pPr marL="0" indent="0" algn="l">
              <a:buNone/>
              <a:defRPr sz="1800" b="1" cap="all" spc="225"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cxnSp>
        <p:nvCxnSpPr>
          <p:cNvPr id="10" name="Straight Connector 9"/>
          <p:cNvCxnSpPr/>
          <p:nvPr userDrawn="1"/>
        </p:nvCxnSpPr>
        <p:spPr>
          <a:xfrm>
            <a:off x="1077014" y="1122365"/>
            <a:ext cx="8190973" cy="2779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8717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9" y="1825626"/>
            <a:ext cx="5328000" cy="3906435"/>
          </a:xfrm>
        </p:spPr>
        <p:txBody>
          <a:bodyPr>
            <a:noAutofit/>
          </a:bodyPr>
          <a:lstStyle>
            <a:lvl1pPr>
              <a:spcAft>
                <a:spcPts val="1013"/>
              </a:spcAft>
              <a:defRPr/>
            </a:lvl1pPr>
            <a:lvl2pPr>
              <a:spcAft>
                <a:spcPts val="1013"/>
              </a:spcAft>
              <a:defRPr/>
            </a:lvl2pPr>
            <a:lvl3pPr>
              <a:spcAft>
                <a:spcPts val="1013"/>
              </a:spcAft>
              <a:defRPr/>
            </a:lvl3pPr>
            <a:lvl4pPr>
              <a:spcAft>
                <a:spcPts val="1013"/>
              </a:spcAft>
              <a:defRPr/>
            </a:lvl4pPr>
            <a:lvl5pPr>
              <a:spcAft>
                <a:spcPts val="1013"/>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402251" y="1825626"/>
            <a:ext cx="5328000" cy="3906435"/>
          </a:xfrm>
          <a:noFill/>
        </p:spPr>
        <p:txBody>
          <a:bodyPr>
            <a:noAutofit/>
          </a:bodyPr>
          <a:lstStyle>
            <a:lvl1pPr marL="0" indent="0">
              <a:buNone/>
              <a:defRPr/>
            </a:lvl1pPr>
          </a:lstStyle>
          <a:p>
            <a:pPr lvl="0"/>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202" y="4"/>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3" y="482863"/>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419209821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8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6" y="0"/>
            <a:ext cx="12189631"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4" y="1852061"/>
            <a:ext cx="10156297" cy="1749286"/>
          </a:xfrm>
        </p:spPr>
        <p:txBody>
          <a:bodyPr anchor="t" anchorCtr="0">
            <a:noAutofit/>
          </a:bodyPr>
          <a:lstStyle>
            <a:lvl1pPr algn="l">
              <a:defRPr sz="45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3" y="1280970"/>
            <a:ext cx="10156297" cy="488568"/>
          </a:xfrm>
        </p:spPr>
        <p:txBody>
          <a:bodyPr>
            <a:noAutofit/>
          </a:bodyPr>
          <a:lstStyle>
            <a:lvl1pPr marL="0" indent="0" algn="l">
              <a:buNone/>
              <a:defRPr sz="1800" b="1" cap="all" spc="225"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cxnSp>
        <p:nvCxnSpPr>
          <p:cNvPr id="10" name="Straight Connector 9"/>
          <p:cNvCxnSpPr/>
          <p:nvPr userDrawn="1"/>
        </p:nvCxnSpPr>
        <p:spPr>
          <a:xfrm>
            <a:off x="1077014" y="1122365"/>
            <a:ext cx="6997604" cy="237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923044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ext Placeholder 7"/>
          <p:cNvSpPr>
            <a:spLocks noGrp="1"/>
          </p:cNvSpPr>
          <p:nvPr>
            <p:ph type="body" sz="quarter" idx="17"/>
          </p:nvPr>
        </p:nvSpPr>
        <p:spPr>
          <a:xfrm>
            <a:off x="866931" y="1368000"/>
            <a:ext cx="10486869" cy="4103410"/>
          </a:xfrm>
        </p:spPr>
        <p:txBody>
          <a:bodyPr/>
          <a:lstStyle>
            <a:lvl1pPr marL="0" indent="0" algn="l">
              <a:buNone/>
              <a:defRPr sz="1500">
                <a:solidFill>
                  <a:schemeClr val="tx1"/>
                </a:solidFill>
              </a:defRPr>
            </a:lvl1pPr>
          </a:lstStyle>
          <a:p>
            <a:endParaRPr lang="en-GB" dirty="0"/>
          </a:p>
        </p:txBody>
      </p:sp>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27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8"/>
            <a:ext cx="27432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418308639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Picture Placeholder 5"/>
          <p:cNvSpPr>
            <a:spLocks noGrp="1"/>
          </p:cNvSpPr>
          <p:nvPr>
            <p:ph type="pic" sz="quarter" idx="14"/>
          </p:nvPr>
        </p:nvSpPr>
        <p:spPr>
          <a:xfrm>
            <a:off x="8225499" y="1800000"/>
            <a:ext cx="3096000" cy="1656000"/>
          </a:xfrm>
          <a:solidFill>
            <a:schemeClr val="bg2"/>
          </a:solidFill>
          <a:ln>
            <a:noFill/>
          </a:ln>
        </p:spPr>
      </p:sp>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27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8"/>
            <a:ext cx="2743200" cy="365125"/>
          </a:xfrm>
        </p:spPr>
        <p:txBody>
          <a:bodyPr>
            <a:noAutofit/>
          </a:bodyPr>
          <a:lstStyle/>
          <a:p>
            <a:fld id="{F46C79FD-C571-418B-AB0F-5EE936C85276}" type="slidenum">
              <a:rPr lang="en-GB" smtClean="0"/>
              <a:t>‹#›</a:t>
            </a:fld>
            <a:endParaRPr lang="en-GB"/>
          </a:p>
        </p:txBody>
      </p:sp>
      <p:sp>
        <p:nvSpPr>
          <p:cNvPr id="10" name="Text Placeholder 7"/>
          <p:cNvSpPr>
            <a:spLocks noGrp="1"/>
          </p:cNvSpPr>
          <p:nvPr>
            <p:ph type="body" sz="quarter" idx="16"/>
          </p:nvPr>
        </p:nvSpPr>
        <p:spPr>
          <a:xfrm>
            <a:off x="937527" y="3746163"/>
            <a:ext cx="3142087" cy="1664689"/>
          </a:xfrm>
        </p:spPr>
        <p:txBody>
          <a:bodyPr/>
          <a:lstStyle>
            <a:lvl1pPr marL="0" indent="0" algn="ctr">
              <a:buNone/>
              <a:defRPr sz="1500"/>
            </a:lvl1pPr>
          </a:lstStyle>
          <a:p>
            <a:endParaRPr lang="en-GB" dirty="0"/>
          </a:p>
        </p:txBody>
      </p:sp>
      <p:cxnSp>
        <p:nvCxnSpPr>
          <p:cNvPr id="17" name="Straight Connector 16"/>
          <p:cNvCxnSpPr/>
          <p:nvPr userDrawn="1"/>
        </p:nvCxnSpPr>
        <p:spPr>
          <a:xfrm>
            <a:off x="4321135" y="3732507"/>
            <a:ext cx="0" cy="1692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7948575" y="3732507"/>
            <a:ext cx="0" cy="1692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1" name="Picture Placeholder 5"/>
          <p:cNvSpPr>
            <a:spLocks noGrp="1"/>
          </p:cNvSpPr>
          <p:nvPr>
            <p:ph type="pic" sz="quarter" idx="19"/>
          </p:nvPr>
        </p:nvSpPr>
        <p:spPr>
          <a:xfrm>
            <a:off x="4548000" y="1800000"/>
            <a:ext cx="3096000" cy="1656000"/>
          </a:xfrm>
          <a:solidFill>
            <a:schemeClr val="bg2"/>
          </a:solidFill>
          <a:ln>
            <a:noFill/>
          </a:ln>
        </p:spPr>
      </p:sp>
      <p:sp>
        <p:nvSpPr>
          <p:cNvPr id="22" name="Picture Placeholder 5"/>
          <p:cNvSpPr>
            <a:spLocks noGrp="1"/>
          </p:cNvSpPr>
          <p:nvPr>
            <p:ph type="pic" sz="quarter" idx="20"/>
          </p:nvPr>
        </p:nvSpPr>
        <p:spPr>
          <a:xfrm>
            <a:off x="937527" y="1800000"/>
            <a:ext cx="3096000" cy="1656000"/>
          </a:xfrm>
          <a:solidFill>
            <a:schemeClr val="bg2"/>
          </a:solidFill>
          <a:ln>
            <a:noFill/>
          </a:ln>
        </p:spPr>
      </p:sp>
      <p:sp>
        <p:nvSpPr>
          <p:cNvPr id="25" name="Text Placeholder 7"/>
          <p:cNvSpPr>
            <a:spLocks noGrp="1"/>
          </p:cNvSpPr>
          <p:nvPr>
            <p:ph type="body" sz="quarter" idx="21"/>
          </p:nvPr>
        </p:nvSpPr>
        <p:spPr>
          <a:xfrm>
            <a:off x="4501914" y="3746163"/>
            <a:ext cx="3142087" cy="1664689"/>
          </a:xfrm>
        </p:spPr>
        <p:txBody>
          <a:bodyPr/>
          <a:lstStyle>
            <a:lvl1pPr marL="0" indent="0" algn="ctr">
              <a:buNone/>
              <a:defRPr sz="1500"/>
            </a:lvl1pPr>
          </a:lstStyle>
          <a:p>
            <a:endParaRPr lang="en-GB" dirty="0"/>
          </a:p>
        </p:txBody>
      </p:sp>
      <p:sp>
        <p:nvSpPr>
          <p:cNvPr id="26" name="Text Placeholder 7"/>
          <p:cNvSpPr>
            <a:spLocks noGrp="1"/>
          </p:cNvSpPr>
          <p:nvPr>
            <p:ph type="body" sz="quarter" idx="22"/>
          </p:nvPr>
        </p:nvSpPr>
        <p:spPr>
          <a:xfrm>
            <a:off x="8202455" y="3746163"/>
            <a:ext cx="3142087" cy="1664689"/>
          </a:xfrm>
        </p:spPr>
        <p:txBody>
          <a:bodyPr/>
          <a:lstStyle>
            <a:lvl1pPr marL="0" indent="0" algn="ctr">
              <a:buNone/>
              <a:defRPr sz="1500"/>
            </a:lvl1pPr>
          </a:lstStyle>
          <a:p>
            <a:endParaRPr lang="en-GB" dirty="0"/>
          </a:p>
        </p:txBody>
      </p:sp>
    </p:spTree>
    <p:extLst>
      <p:ext uri="{BB962C8B-B14F-4D97-AF65-F5344CB8AC3E}">
        <p14:creationId xmlns:p14="http://schemas.microsoft.com/office/powerpoint/2010/main" val="368078644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27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8"/>
            <a:ext cx="2743200" cy="365125"/>
          </a:xfrm>
        </p:spPr>
        <p:txBody>
          <a:bodyPr>
            <a:noAutofit/>
          </a:bodyPr>
          <a:lstStyle/>
          <a:p>
            <a:fld id="{F46C79FD-C571-418B-AB0F-5EE936C85276}" type="slidenum">
              <a:rPr lang="en-GB" smtClean="0"/>
              <a:t>‹#›</a:t>
            </a:fld>
            <a:endParaRPr lang="en-GB"/>
          </a:p>
        </p:txBody>
      </p:sp>
      <p:cxnSp>
        <p:nvCxnSpPr>
          <p:cNvPr id="17" name="Straight Connector 16"/>
          <p:cNvCxnSpPr/>
          <p:nvPr userDrawn="1"/>
        </p:nvCxnSpPr>
        <p:spPr>
          <a:xfrm>
            <a:off x="3340410" y="4264474"/>
            <a:ext cx="18391"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3" name="Picture Placeholder 15"/>
          <p:cNvSpPr>
            <a:spLocks noGrp="1"/>
          </p:cNvSpPr>
          <p:nvPr>
            <p:ph type="pic" sz="quarter" idx="11"/>
          </p:nvPr>
        </p:nvSpPr>
        <p:spPr>
          <a:xfrm>
            <a:off x="838200" y="1634669"/>
            <a:ext cx="2304000" cy="2304000"/>
          </a:xfrm>
          <a:prstGeom prst="ellipse">
            <a:avLst/>
          </a:prstGeom>
          <a:solidFill>
            <a:schemeClr val="bg2"/>
          </a:solidFill>
          <a:ln>
            <a:noFill/>
          </a:ln>
          <a:effectLst>
            <a:softEdge rad="0"/>
          </a:effectLst>
        </p:spPr>
      </p:sp>
      <p:sp>
        <p:nvSpPr>
          <p:cNvPr id="14" name="Picture Placeholder 19"/>
          <p:cNvSpPr>
            <a:spLocks noGrp="1"/>
          </p:cNvSpPr>
          <p:nvPr>
            <p:ph type="pic" sz="quarter" idx="17"/>
          </p:nvPr>
        </p:nvSpPr>
        <p:spPr>
          <a:xfrm>
            <a:off x="3575400" y="1634669"/>
            <a:ext cx="2304000" cy="2304000"/>
          </a:xfrm>
          <a:prstGeom prst="ellipse">
            <a:avLst/>
          </a:prstGeom>
          <a:solidFill>
            <a:schemeClr val="bg2"/>
          </a:solidFill>
          <a:ln>
            <a:noFill/>
          </a:ln>
        </p:spPr>
      </p:sp>
      <p:sp>
        <p:nvSpPr>
          <p:cNvPr id="15" name="Picture Placeholder 20"/>
          <p:cNvSpPr>
            <a:spLocks noGrp="1"/>
          </p:cNvSpPr>
          <p:nvPr>
            <p:ph type="pic" sz="quarter" idx="13"/>
          </p:nvPr>
        </p:nvSpPr>
        <p:spPr>
          <a:xfrm>
            <a:off x="6312600" y="1634669"/>
            <a:ext cx="2304000" cy="2304000"/>
          </a:xfrm>
          <a:prstGeom prst="ellipse">
            <a:avLst/>
          </a:prstGeom>
          <a:solidFill>
            <a:schemeClr val="bg2"/>
          </a:solidFill>
          <a:ln>
            <a:noFill/>
          </a:ln>
        </p:spPr>
      </p:sp>
      <p:sp>
        <p:nvSpPr>
          <p:cNvPr id="16" name="Picture Placeholder 21"/>
          <p:cNvSpPr>
            <a:spLocks noGrp="1"/>
          </p:cNvSpPr>
          <p:nvPr>
            <p:ph type="pic" sz="quarter" idx="14"/>
          </p:nvPr>
        </p:nvSpPr>
        <p:spPr>
          <a:xfrm>
            <a:off x="9049800" y="1634669"/>
            <a:ext cx="2304000" cy="2304000"/>
          </a:xfrm>
          <a:prstGeom prst="ellipse">
            <a:avLst/>
          </a:prstGeom>
          <a:solidFill>
            <a:schemeClr val="bg2"/>
          </a:solidFill>
          <a:ln>
            <a:noFill/>
          </a:ln>
        </p:spPr>
      </p:sp>
      <p:sp>
        <p:nvSpPr>
          <p:cNvPr id="24" name="Content Placeholder 25"/>
          <p:cNvSpPr>
            <a:spLocks noGrp="1"/>
          </p:cNvSpPr>
          <p:nvPr>
            <p:ph sz="quarter" idx="20"/>
          </p:nvPr>
        </p:nvSpPr>
        <p:spPr>
          <a:xfrm>
            <a:off x="9049800" y="4260556"/>
            <a:ext cx="2304000" cy="1249363"/>
          </a:xfrm>
        </p:spPr>
        <p:txBody>
          <a:bodyPr/>
          <a:lstStyle>
            <a:lvl1pPr marL="0" indent="0">
              <a:buNone/>
              <a:defRPr sz="1500"/>
            </a:lvl1pPr>
          </a:lstStyle>
          <a:p>
            <a:endParaRPr lang="en-GB" dirty="0"/>
          </a:p>
        </p:txBody>
      </p:sp>
      <p:sp>
        <p:nvSpPr>
          <p:cNvPr id="35" name="Content Placeholder 25"/>
          <p:cNvSpPr>
            <a:spLocks noGrp="1"/>
          </p:cNvSpPr>
          <p:nvPr>
            <p:ph sz="quarter" idx="21"/>
          </p:nvPr>
        </p:nvSpPr>
        <p:spPr>
          <a:xfrm>
            <a:off x="6312600" y="4270489"/>
            <a:ext cx="2304000" cy="1249363"/>
          </a:xfrm>
        </p:spPr>
        <p:txBody>
          <a:bodyPr/>
          <a:lstStyle>
            <a:lvl1pPr marL="0" indent="0">
              <a:buNone/>
              <a:defRPr sz="1500"/>
            </a:lvl1pPr>
          </a:lstStyle>
          <a:p>
            <a:endParaRPr lang="en-GB" dirty="0"/>
          </a:p>
        </p:txBody>
      </p:sp>
      <p:sp>
        <p:nvSpPr>
          <p:cNvPr id="36" name="Content Placeholder 25"/>
          <p:cNvSpPr>
            <a:spLocks noGrp="1"/>
          </p:cNvSpPr>
          <p:nvPr>
            <p:ph sz="quarter" idx="22"/>
          </p:nvPr>
        </p:nvSpPr>
        <p:spPr>
          <a:xfrm>
            <a:off x="3575400" y="4260555"/>
            <a:ext cx="2304000" cy="1249363"/>
          </a:xfrm>
        </p:spPr>
        <p:txBody>
          <a:bodyPr/>
          <a:lstStyle>
            <a:lvl1pPr marL="0" indent="0">
              <a:buNone/>
              <a:defRPr sz="1500"/>
            </a:lvl1pPr>
          </a:lstStyle>
          <a:p>
            <a:endParaRPr lang="en-GB" dirty="0"/>
          </a:p>
        </p:txBody>
      </p:sp>
      <p:sp>
        <p:nvSpPr>
          <p:cNvPr id="37" name="Content Placeholder 25"/>
          <p:cNvSpPr>
            <a:spLocks noGrp="1"/>
          </p:cNvSpPr>
          <p:nvPr>
            <p:ph sz="quarter" idx="23"/>
          </p:nvPr>
        </p:nvSpPr>
        <p:spPr>
          <a:xfrm>
            <a:off x="819624" y="4260554"/>
            <a:ext cx="2304000" cy="1249363"/>
          </a:xfrm>
        </p:spPr>
        <p:txBody>
          <a:bodyPr/>
          <a:lstStyle>
            <a:lvl1pPr marL="0" indent="0">
              <a:buNone/>
              <a:defRPr sz="1500"/>
            </a:lvl1pPr>
          </a:lstStyle>
          <a:p>
            <a:endParaRPr lang="en-GB" dirty="0"/>
          </a:p>
        </p:txBody>
      </p:sp>
      <p:cxnSp>
        <p:nvCxnSpPr>
          <p:cNvPr id="38" name="Straight Connector 37"/>
          <p:cNvCxnSpPr/>
          <p:nvPr userDrawn="1"/>
        </p:nvCxnSpPr>
        <p:spPr>
          <a:xfrm>
            <a:off x="6096001" y="4264474"/>
            <a:ext cx="18391"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8851590" y="4254539"/>
            <a:ext cx="18391"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73979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5700"/>
          </a:p>
        </p:txBody>
      </p:sp>
      <p:sp>
        <p:nvSpPr>
          <p:cNvPr id="3" name="Rectangle 2"/>
          <p:cNvSpPr/>
          <p:nvPr userDrawn="1"/>
        </p:nvSpPr>
        <p:spPr>
          <a:xfrm>
            <a:off x="1071351" y="1047445"/>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700"/>
          </a:p>
        </p:txBody>
      </p:sp>
      <p:cxnSp>
        <p:nvCxnSpPr>
          <p:cNvPr id="19" name="Straight Connector 18"/>
          <p:cNvCxnSpPr/>
          <p:nvPr userDrawn="1"/>
        </p:nvCxnSpPr>
        <p:spPr>
          <a:xfrm>
            <a:off x="2194814"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1" y="1499645"/>
            <a:ext cx="10065224" cy="2865490"/>
          </a:xfrm>
        </p:spPr>
        <p:txBody>
          <a:bodyPr wrap="square" anchor="ctr" anchorCtr="0">
            <a:noAutofit/>
          </a:bodyPr>
          <a:lstStyle>
            <a:lvl1pPr algn="ctr">
              <a:defRPr sz="27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50" y="4645216"/>
            <a:ext cx="10098359" cy="294935"/>
          </a:xfrm>
        </p:spPr>
        <p:txBody>
          <a:bodyPr wrap="none" tIns="0" bIns="0">
            <a:noAutofit/>
          </a:bodyPr>
          <a:lstStyle>
            <a:lvl1pPr marL="0" indent="0" algn="ctr">
              <a:buNone/>
              <a:defRPr sz="1350" b="1" i="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9"/>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350" i="1">
                <a:solidFill>
                  <a:schemeClr val="tx2"/>
                </a:solidFill>
              </a:defRPr>
            </a:lvl1pPr>
          </a:lstStyle>
          <a:p>
            <a:pPr lvl="0"/>
            <a:r>
              <a:rPr lang="en-US" dirty="0"/>
              <a:t>Profession</a:t>
            </a:r>
          </a:p>
        </p:txBody>
      </p:sp>
      <p:grpSp>
        <p:nvGrpSpPr>
          <p:cNvPr id="5" name="Group 4"/>
          <p:cNvGrpSpPr/>
          <p:nvPr userDrawn="1"/>
        </p:nvGrpSpPr>
        <p:grpSpPr>
          <a:xfrm>
            <a:off x="1849707"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700"/>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700"/>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18" name="Picture 17"/>
          <p:cNvPicPr>
            <a:picLocks noChangeAspect="1"/>
          </p:cNvPicPr>
          <p:nvPr userDrawn="1"/>
        </p:nvPicPr>
        <p:blipFill rotWithShape="1">
          <a:blip r:embed="rId4">
            <a:extLst>
              <a:ext uri="{28A0092B-C50C-407E-A947-70E740481C1C}">
                <a14:useLocalDpi xmlns:a14="http://schemas.microsoft.com/office/drawing/2010/main" val="0"/>
              </a:ext>
            </a:extLst>
          </a:blip>
          <a:srcRect l="29644" t="6053" r="30725" b="6244"/>
          <a:stretch/>
        </p:blipFill>
        <p:spPr>
          <a:xfrm>
            <a:off x="429491" y="4461165"/>
            <a:ext cx="1233055" cy="2161309"/>
          </a:xfrm>
          <a:prstGeom prst="rect">
            <a:avLst/>
          </a:prstGeom>
        </p:spPr>
      </p:pic>
    </p:spTree>
    <p:extLst>
      <p:ext uri="{BB962C8B-B14F-4D97-AF65-F5344CB8AC3E}">
        <p14:creationId xmlns:p14="http://schemas.microsoft.com/office/powerpoint/2010/main" val="31586401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120" userDrawn="1">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5700"/>
          </a:p>
        </p:txBody>
      </p:sp>
      <p:sp>
        <p:nvSpPr>
          <p:cNvPr id="3" name="Rectangle 2"/>
          <p:cNvSpPr/>
          <p:nvPr userDrawn="1"/>
        </p:nvSpPr>
        <p:spPr>
          <a:xfrm>
            <a:off x="1071351" y="1047445"/>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700"/>
          </a:p>
        </p:txBody>
      </p:sp>
      <p:cxnSp>
        <p:nvCxnSpPr>
          <p:cNvPr id="19" name="Straight Connector 18"/>
          <p:cNvCxnSpPr/>
          <p:nvPr userDrawn="1"/>
        </p:nvCxnSpPr>
        <p:spPr>
          <a:xfrm>
            <a:off x="2194814"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1" y="1499645"/>
            <a:ext cx="10065224" cy="2865490"/>
          </a:xfrm>
        </p:spPr>
        <p:txBody>
          <a:bodyPr wrap="square" anchor="ctr" anchorCtr="0">
            <a:noAutofit/>
          </a:bodyPr>
          <a:lstStyle>
            <a:lvl1pPr algn="ctr">
              <a:defRPr sz="27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50" y="4645216"/>
            <a:ext cx="10098359" cy="294935"/>
          </a:xfrm>
        </p:spPr>
        <p:txBody>
          <a:bodyPr wrap="none" tIns="0" bIns="0">
            <a:noAutofit/>
          </a:bodyPr>
          <a:lstStyle>
            <a:lvl1pPr marL="0" indent="0" algn="ctr">
              <a:buNone/>
              <a:defRPr sz="1350" b="1" i="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9"/>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350" i="1">
                <a:solidFill>
                  <a:schemeClr val="tx2"/>
                </a:solidFill>
              </a:defRPr>
            </a:lvl1pPr>
          </a:lstStyle>
          <a:p>
            <a:pPr lvl="0"/>
            <a:r>
              <a:rPr lang="en-US" dirty="0"/>
              <a:t>Profession</a:t>
            </a:r>
          </a:p>
        </p:txBody>
      </p:sp>
      <p:grpSp>
        <p:nvGrpSpPr>
          <p:cNvPr id="5" name="Group 4"/>
          <p:cNvGrpSpPr/>
          <p:nvPr userDrawn="1"/>
        </p:nvGrpSpPr>
        <p:grpSpPr>
          <a:xfrm>
            <a:off x="1849707"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700"/>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700"/>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22" name="Picture 2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4917" y="4542734"/>
            <a:ext cx="972867" cy="2167279"/>
          </a:xfrm>
          <a:prstGeom prst="rect">
            <a:avLst/>
          </a:prstGeom>
        </p:spPr>
      </p:pic>
    </p:spTree>
    <p:extLst>
      <p:ext uri="{BB962C8B-B14F-4D97-AF65-F5344CB8AC3E}">
        <p14:creationId xmlns:p14="http://schemas.microsoft.com/office/powerpoint/2010/main" val="30546811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120" userDrawn="1">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5700"/>
          </a:p>
        </p:txBody>
      </p:sp>
      <p:sp>
        <p:nvSpPr>
          <p:cNvPr id="3" name="Rectangle 2"/>
          <p:cNvSpPr/>
          <p:nvPr userDrawn="1"/>
        </p:nvSpPr>
        <p:spPr>
          <a:xfrm>
            <a:off x="1071351" y="1047445"/>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700"/>
          </a:p>
        </p:txBody>
      </p:sp>
      <p:cxnSp>
        <p:nvCxnSpPr>
          <p:cNvPr id="19" name="Straight Connector 18"/>
          <p:cNvCxnSpPr/>
          <p:nvPr userDrawn="1"/>
        </p:nvCxnSpPr>
        <p:spPr>
          <a:xfrm>
            <a:off x="2194814"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1" y="1499645"/>
            <a:ext cx="10065224" cy="2865490"/>
          </a:xfrm>
        </p:spPr>
        <p:txBody>
          <a:bodyPr wrap="square" anchor="ctr" anchorCtr="0">
            <a:noAutofit/>
          </a:bodyPr>
          <a:lstStyle>
            <a:lvl1pPr algn="ctr">
              <a:defRPr sz="27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50" y="4645216"/>
            <a:ext cx="10098359" cy="294935"/>
          </a:xfrm>
        </p:spPr>
        <p:txBody>
          <a:bodyPr wrap="none" tIns="0" bIns="0">
            <a:noAutofit/>
          </a:bodyPr>
          <a:lstStyle>
            <a:lvl1pPr marL="0" indent="0" algn="ctr">
              <a:buNone/>
              <a:defRPr sz="1350" b="1" i="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9"/>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350" i="1">
                <a:solidFill>
                  <a:schemeClr val="tx2"/>
                </a:solidFill>
              </a:defRPr>
            </a:lvl1pPr>
          </a:lstStyle>
          <a:p>
            <a:pPr lvl="0"/>
            <a:r>
              <a:rPr lang="en-US" dirty="0"/>
              <a:t>Profession</a:t>
            </a:r>
          </a:p>
        </p:txBody>
      </p:sp>
      <p:grpSp>
        <p:nvGrpSpPr>
          <p:cNvPr id="5" name="Group 4"/>
          <p:cNvGrpSpPr/>
          <p:nvPr userDrawn="1"/>
        </p:nvGrpSpPr>
        <p:grpSpPr>
          <a:xfrm>
            <a:off x="1849707"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700"/>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700"/>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8041" y="4593727"/>
            <a:ext cx="2050083" cy="1927550"/>
          </a:xfrm>
          <a:prstGeom prst="rect">
            <a:avLst/>
          </a:prstGeom>
        </p:spPr>
      </p:pic>
    </p:spTree>
    <p:extLst>
      <p:ext uri="{BB962C8B-B14F-4D97-AF65-F5344CB8AC3E}">
        <p14:creationId xmlns:p14="http://schemas.microsoft.com/office/powerpoint/2010/main" val="11313857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120" userDrawn="1">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5700"/>
          </a:p>
        </p:txBody>
      </p:sp>
      <p:sp>
        <p:nvSpPr>
          <p:cNvPr id="3" name="Rectangle 2"/>
          <p:cNvSpPr/>
          <p:nvPr userDrawn="1"/>
        </p:nvSpPr>
        <p:spPr>
          <a:xfrm>
            <a:off x="1071351" y="1047445"/>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700"/>
          </a:p>
        </p:txBody>
      </p:sp>
      <p:cxnSp>
        <p:nvCxnSpPr>
          <p:cNvPr id="19" name="Straight Connector 18"/>
          <p:cNvCxnSpPr/>
          <p:nvPr userDrawn="1"/>
        </p:nvCxnSpPr>
        <p:spPr>
          <a:xfrm>
            <a:off x="2194814"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1" y="1499645"/>
            <a:ext cx="10065224" cy="2865490"/>
          </a:xfrm>
        </p:spPr>
        <p:txBody>
          <a:bodyPr wrap="square" anchor="ctr" anchorCtr="0">
            <a:noAutofit/>
          </a:bodyPr>
          <a:lstStyle>
            <a:lvl1pPr algn="ctr">
              <a:defRPr sz="27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50" y="4645216"/>
            <a:ext cx="10098359" cy="294935"/>
          </a:xfrm>
        </p:spPr>
        <p:txBody>
          <a:bodyPr wrap="none" tIns="0" bIns="0">
            <a:noAutofit/>
          </a:bodyPr>
          <a:lstStyle>
            <a:lvl1pPr marL="0" indent="0" algn="ctr">
              <a:buNone/>
              <a:defRPr sz="1350" b="1" i="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9"/>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350" i="1">
                <a:solidFill>
                  <a:schemeClr val="tx2"/>
                </a:solidFill>
              </a:defRPr>
            </a:lvl1pPr>
          </a:lstStyle>
          <a:p>
            <a:pPr lvl="0"/>
            <a:r>
              <a:rPr lang="en-US" dirty="0"/>
              <a:t>Profession</a:t>
            </a:r>
          </a:p>
        </p:txBody>
      </p:sp>
      <p:grpSp>
        <p:nvGrpSpPr>
          <p:cNvPr id="5" name="Group 4"/>
          <p:cNvGrpSpPr/>
          <p:nvPr userDrawn="1"/>
        </p:nvGrpSpPr>
        <p:grpSpPr>
          <a:xfrm>
            <a:off x="1849707"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700"/>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700"/>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6100" y="4639713"/>
            <a:ext cx="969979" cy="1856698"/>
          </a:xfrm>
          <a:prstGeom prst="rect">
            <a:avLst/>
          </a:prstGeom>
        </p:spPr>
      </p:pic>
    </p:spTree>
    <p:extLst>
      <p:ext uri="{BB962C8B-B14F-4D97-AF65-F5344CB8AC3E}">
        <p14:creationId xmlns:p14="http://schemas.microsoft.com/office/powerpoint/2010/main" val="347766024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120" userDrawn="1">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5700"/>
          </a:p>
        </p:txBody>
      </p:sp>
      <p:sp>
        <p:nvSpPr>
          <p:cNvPr id="3" name="Rectangle 2"/>
          <p:cNvSpPr/>
          <p:nvPr userDrawn="1"/>
        </p:nvSpPr>
        <p:spPr>
          <a:xfrm>
            <a:off x="1071351" y="1047445"/>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700"/>
          </a:p>
        </p:txBody>
      </p:sp>
      <p:cxnSp>
        <p:nvCxnSpPr>
          <p:cNvPr id="19" name="Straight Connector 18"/>
          <p:cNvCxnSpPr/>
          <p:nvPr userDrawn="1"/>
        </p:nvCxnSpPr>
        <p:spPr>
          <a:xfrm>
            <a:off x="2194814"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1" y="1499645"/>
            <a:ext cx="10065224" cy="2865490"/>
          </a:xfrm>
        </p:spPr>
        <p:txBody>
          <a:bodyPr wrap="square" anchor="ctr" anchorCtr="0">
            <a:noAutofit/>
          </a:bodyPr>
          <a:lstStyle>
            <a:lvl1pPr algn="ctr">
              <a:defRPr sz="27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50" y="4645216"/>
            <a:ext cx="10098359" cy="294935"/>
          </a:xfrm>
        </p:spPr>
        <p:txBody>
          <a:bodyPr wrap="none" tIns="0" bIns="0">
            <a:noAutofit/>
          </a:bodyPr>
          <a:lstStyle>
            <a:lvl1pPr marL="0" indent="0" algn="ctr">
              <a:buNone/>
              <a:defRPr sz="1350" b="1" i="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9"/>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350" i="1">
                <a:solidFill>
                  <a:schemeClr val="tx2"/>
                </a:solidFill>
              </a:defRPr>
            </a:lvl1pPr>
          </a:lstStyle>
          <a:p>
            <a:pPr lvl="0"/>
            <a:r>
              <a:rPr lang="en-US" dirty="0"/>
              <a:t>Profession</a:t>
            </a:r>
          </a:p>
        </p:txBody>
      </p:sp>
      <p:grpSp>
        <p:nvGrpSpPr>
          <p:cNvPr id="5" name="Group 4"/>
          <p:cNvGrpSpPr/>
          <p:nvPr userDrawn="1"/>
        </p:nvGrpSpPr>
        <p:grpSpPr>
          <a:xfrm>
            <a:off x="1849707"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700"/>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700"/>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3771" y="4278124"/>
            <a:ext cx="1540612" cy="2218286"/>
          </a:xfrm>
          <a:prstGeom prst="rect">
            <a:avLst/>
          </a:prstGeom>
        </p:spPr>
      </p:pic>
    </p:spTree>
    <p:extLst>
      <p:ext uri="{BB962C8B-B14F-4D97-AF65-F5344CB8AC3E}">
        <p14:creationId xmlns:p14="http://schemas.microsoft.com/office/powerpoint/2010/main" val="20603058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120" userDrawn="1">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5700"/>
          </a:p>
        </p:txBody>
      </p:sp>
      <p:sp>
        <p:nvSpPr>
          <p:cNvPr id="14" name="Rectangle 13"/>
          <p:cNvSpPr/>
          <p:nvPr userDrawn="1"/>
        </p:nvSpPr>
        <p:spPr>
          <a:xfrm>
            <a:off x="1071351" y="1047445"/>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700"/>
          </a:p>
        </p:txBody>
      </p:sp>
      <p:grpSp>
        <p:nvGrpSpPr>
          <p:cNvPr id="18" name="Group 17"/>
          <p:cNvGrpSpPr/>
          <p:nvPr userDrawn="1"/>
        </p:nvGrpSpPr>
        <p:grpSpPr>
          <a:xfrm>
            <a:off x="1849707"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700"/>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700"/>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4"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849705" y="1523939"/>
            <a:ext cx="8581251" cy="2841196"/>
          </a:xfrm>
        </p:spPr>
        <p:txBody>
          <a:bodyPr wrap="square" anchor="ctr" anchorCtr="0">
            <a:noAutofit/>
          </a:bodyPr>
          <a:lstStyle>
            <a:lvl1pPr algn="l">
              <a:defRPr sz="2100" b="0" baseline="0">
                <a:solidFill>
                  <a:schemeClr val="accent2"/>
                </a:solidFill>
                <a:latin typeface="+mn-lt"/>
              </a:defRPr>
            </a:lvl1pPr>
          </a:lstStyle>
          <a:p>
            <a:r>
              <a:rPr lang="en-US" dirty="0"/>
              <a:t>Insert your quote here</a:t>
            </a:r>
            <a:endParaRPr lang="en-GB" dirty="0"/>
          </a:p>
        </p:txBody>
      </p:sp>
      <p:sp>
        <p:nvSpPr>
          <p:cNvPr id="12" name="Subtitle 2"/>
          <p:cNvSpPr>
            <a:spLocks noGrp="1"/>
          </p:cNvSpPr>
          <p:nvPr>
            <p:ph type="subTitle" idx="1" hasCustomPrompt="1"/>
          </p:nvPr>
        </p:nvSpPr>
        <p:spPr>
          <a:xfrm>
            <a:off x="1850819" y="4645216"/>
            <a:ext cx="8622192" cy="294935"/>
          </a:xfrm>
        </p:spPr>
        <p:txBody>
          <a:bodyPr wrap="none" tIns="0" bIns="0">
            <a:noAutofit/>
          </a:bodyPr>
          <a:lstStyle>
            <a:lvl1pPr marL="0" indent="0" algn="l">
              <a:buNone/>
              <a:defRPr sz="1350" b="1" i="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Name of speaker</a:t>
            </a:r>
            <a:endParaRPr lang="en-GB"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27715" y="6045259"/>
            <a:ext cx="1718512" cy="451153"/>
          </a:xfrm>
          <a:prstGeom prst="rect">
            <a:avLst/>
          </a:prstGeom>
        </p:spPr>
      </p:pic>
      <p:sp>
        <p:nvSpPr>
          <p:cNvPr id="16" name="Text Placeholder 18"/>
          <p:cNvSpPr>
            <a:spLocks noGrp="1"/>
          </p:cNvSpPr>
          <p:nvPr>
            <p:ph type="body" sz="quarter" idx="13" hasCustomPrompt="1"/>
          </p:nvPr>
        </p:nvSpPr>
        <p:spPr>
          <a:xfrm>
            <a:off x="1850808" y="4945651"/>
            <a:ext cx="8621875" cy="283576"/>
          </a:xfrm>
        </p:spPr>
        <p:txBody>
          <a:bodyPr wrap="none" tIns="0" bIns="0">
            <a:noAutofit/>
          </a:bodyPr>
          <a:lstStyle>
            <a:lvl1pPr marL="0" indent="0" algn="l">
              <a:buFontTx/>
              <a:buNone/>
              <a:defRPr sz="1350" i="1">
                <a:solidFill>
                  <a:schemeClr val="tx2"/>
                </a:solidFill>
              </a:defRPr>
            </a:lvl1pPr>
          </a:lstStyle>
          <a:p>
            <a:pPr lvl="0"/>
            <a:r>
              <a:rPr lang="en-US" dirty="0"/>
              <a:t>Profession</a:t>
            </a:r>
          </a:p>
        </p:txBody>
      </p:sp>
    </p:spTree>
    <p:extLst>
      <p:ext uri="{BB962C8B-B14F-4D97-AF65-F5344CB8AC3E}">
        <p14:creationId xmlns:p14="http://schemas.microsoft.com/office/powerpoint/2010/main" val="9235750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12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image" Target="../media/image1.png"/><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theme" Target="../theme/theme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21" Type="http://schemas.openxmlformats.org/officeDocument/2006/relationships/image" Target="../media/image1.png"/><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theme" Target="../theme/theme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63.xml"/><Relationship Id="rId7" Type="http://schemas.openxmlformats.org/officeDocument/2006/relationships/theme" Target="../theme/theme4.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5" Type="http://schemas.openxmlformats.org/officeDocument/2006/relationships/slideLayout" Target="../slideLayouts/slideLayout65.xml"/><Relationship Id="rId4" Type="http://schemas.openxmlformats.org/officeDocument/2006/relationships/slideLayout" Target="../slideLayouts/slideLayout6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theme" Target="../theme/theme5.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18" Type="http://schemas.openxmlformats.org/officeDocument/2006/relationships/theme" Target="../theme/theme6.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17" Type="http://schemas.openxmlformats.org/officeDocument/2006/relationships/slideLayout" Target="../slideLayouts/slideLayout100.xml"/><Relationship Id="rId2" Type="http://schemas.openxmlformats.org/officeDocument/2006/relationships/slideLayout" Target="../slideLayouts/slideLayout85.xml"/><Relationship Id="rId16" Type="http://schemas.openxmlformats.org/officeDocument/2006/relationships/slideLayout" Target="../slideLayouts/slideLayout99.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slideLayout" Target="../slideLayouts/slideLayout9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Layout" Target="../slideLayouts/slideLayout113.xml"/><Relationship Id="rId18" Type="http://schemas.openxmlformats.org/officeDocument/2006/relationships/slideLayout" Target="../slideLayouts/slideLayout118.xml"/><Relationship Id="rId3" Type="http://schemas.openxmlformats.org/officeDocument/2006/relationships/slideLayout" Target="../slideLayouts/slideLayout103.xml"/><Relationship Id="rId21" Type="http://schemas.openxmlformats.org/officeDocument/2006/relationships/theme" Target="../theme/theme7.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17" Type="http://schemas.openxmlformats.org/officeDocument/2006/relationships/slideLayout" Target="../slideLayouts/slideLayout117.xml"/><Relationship Id="rId2" Type="http://schemas.openxmlformats.org/officeDocument/2006/relationships/slideLayout" Target="../slideLayouts/slideLayout102.xml"/><Relationship Id="rId16" Type="http://schemas.openxmlformats.org/officeDocument/2006/relationships/slideLayout" Target="../slideLayouts/slideLayout116.xml"/><Relationship Id="rId20" Type="http://schemas.openxmlformats.org/officeDocument/2006/relationships/slideLayout" Target="../slideLayouts/slideLayout120.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5" Type="http://schemas.openxmlformats.org/officeDocument/2006/relationships/slideLayout" Target="../slideLayouts/slideLayout115.xml"/><Relationship Id="rId10" Type="http://schemas.openxmlformats.org/officeDocument/2006/relationships/slideLayout" Target="../slideLayouts/slideLayout110.xml"/><Relationship Id="rId19" Type="http://schemas.openxmlformats.org/officeDocument/2006/relationships/slideLayout" Target="../slideLayouts/slideLayout119.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slideLayout" Target="../slideLayouts/slideLayout114.xml"/><Relationship Id="rId22"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slideLayout" Target="../slideLayouts/slideLayout133.xml"/><Relationship Id="rId18" Type="http://schemas.openxmlformats.org/officeDocument/2006/relationships/theme" Target="../theme/theme8.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17" Type="http://schemas.openxmlformats.org/officeDocument/2006/relationships/slideLayout" Target="../slideLayouts/slideLayout137.xml"/><Relationship Id="rId2" Type="http://schemas.openxmlformats.org/officeDocument/2006/relationships/slideLayout" Target="../slideLayouts/slideLayout122.xml"/><Relationship Id="rId16" Type="http://schemas.openxmlformats.org/officeDocument/2006/relationships/slideLayout" Target="../slideLayouts/slideLayout136.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5" Type="http://schemas.openxmlformats.org/officeDocument/2006/relationships/slideLayout" Target="../slideLayouts/slideLayout13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slideLayout" Target="../slideLayouts/slideLayout1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3"/>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90"/>
            <a:ext cx="2743200" cy="365125"/>
          </a:xfrm>
          <a:prstGeom prst="rect">
            <a:avLst/>
          </a:prstGeom>
        </p:spPr>
        <p:txBody>
          <a:bodyPr vert="horz" lIns="91440" tIns="45720" rIns="91440" bIns="45720" rtlCol="0" anchor="ctr">
            <a:noAutofit/>
          </a:bodyPr>
          <a:lstStyle>
            <a:lvl1pPr algn="l">
              <a:defRPr sz="675">
                <a:solidFill>
                  <a:schemeClr val="tx1">
                    <a:tint val="75000"/>
                  </a:schemeClr>
                </a:solidFill>
              </a:defRPr>
            </a:lvl1pPr>
          </a:lstStyle>
          <a:p>
            <a:fld id="{F46C79FD-C571-418B-AB0F-5EE936C85276}" type="slidenum">
              <a:rPr lang="en-GB" smtClean="0"/>
              <a:pPr/>
              <a:t>‹#›</a:t>
            </a:fld>
            <a:endParaRPr lang="en-GB" dirty="0"/>
          </a:p>
        </p:txBody>
      </p:sp>
      <p:pic>
        <p:nvPicPr>
          <p:cNvPr id="7" name="Picture 6"/>
          <p:cNvPicPr>
            <a:picLocks noChangeAspect="1"/>
          </p:cNvPicPr>
          <p:nvPr userDrawn="1"/>
        </p:nvPicPr>
        <p:blipFill>
          <a:blip r:embed="rId24" cstate="print">
            <a:extLst>
              <a:ext uri="{28A0092B-C50C-407E-A947-70E740481C1C}">
                <a14:useLocalDpi xmlns:a14="http://schemas.microsoft.com/office/drawing/2010/main"/>
              </a:ext>
            </a:extLst>
          </a:blip>
          <a:stretch>
            <a:fillRect/>
          </a:stretch>
        </p:blipFill>
        <p:spPr>
          <a:xfrm>
            <a:off x="10033852" y="6045992"/>
            <a:ext cx="1715733" cy="450423"/>
          </a:xfrm>
          <a:prstGeom prst="rect">
            <a:avLst/>
          </a:prstGeom>
        </p:spPr>
      </p:pic>
    </p:spTree>
    <p:extLst>
      <p:ext uri="{BB962C8B-B14F-4D97-AF65-F5344CB8AC3E}">
        <p14:creationId xmlns:p14="http://schemas.microsoft.com/office/powerpoint/2010/main" val="1652166903"/>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 id="2147483786" r:id="rId17"/>
    <p:sldLayoutId id="2147483787" r:id="rId18"/>
    <p:sldLayoutId id="2147483788" r:id="rId19"/>
    <p:sldLayoutId id="2147483789" r:id="rId20"/>
    <p:sldLayoutId id="2147483790" r:id="rId21"/>
    <p:sldLayoutId id="2147483791" r:id="rId22"/>
  </p:sldLayoutIdLst>
  <p:hf sldNum="0" hdr="0" ftr="0" dt="0"/>
  <p:txStyles>
    <p:titleStyle>
      <a:lvl1pPr algn="l" defTabSz="514350" rtl="0" eaLnBrk="1" latinLnBrk="0" hangingPunct="1">
        <a:lnSpc>
          <a:spcPct val="90000"/>
        </a:lnSpc>
        <a:spcBef>
          <a:spcPct val="0"/>
        </a:spcBef>
        <a:buNone/>
        <a:defRPr sz="2250" kern="1200">
          <a:solidFill>
            <a:schemeClr val="tx2"/>
          </a:solidFill>
          <a:latin typeface="+mj-lt"/>
          <a:ea typeface="+mj-ea"/>
          <a:cs typeface="+mj-cs"/>
        </a:defRPr>
      </a:lvl1pPr>
    </p:titleStyle>
    <p:bodyStyle>
      <a:lvl1pPr marL="128588" indent="-128588" algn="l" defTabSz="514350" rtl="0" eaLnBrk="1" latinLnBrk="0" hangingPunct="1">
        <a:lnSpc>
          <a:spcPct val="100000"/>
        </a:lnSpc>
        <a:spcBef>
          <a:spcPts val="0"/>
        </a:spcBef>
        <a:spcAft>
          <a:spcPts val="1013"/>
        </a:spcAft>
        <a:buClr>
          <a:schemeClr val="tx2"/>
        </a:buClr>
        <a:buFont typeface="Arial" panose="020B0604020202020204" pitchFamily="34" charset="0"/>
        <a:buChar char="•"/>
        <a:defRPr sz="1350" kern="1200">
          <a:solidFill>
            <a:schemeClr val="tx1"/>
          </a:solidFill>
          <a:latin typeface="+mn-lt"/>
          <a:ea typeface="+mn-ea"/>
          <a:cs typeface="+mn-cs"/>
        </a:defRPr>
      </a:lvl1pPr>
      <a:lvl2pPr marL="385763" indent="-128588" algn="l" defTabSz="514350" rtl="0" eaLnBrk="1" latinLnBrk="0" hangingPunct="1">
        <a:lnSpc>
          <a:spcPct val="100000"/>
        </a:lnSpc>
        <a:spcBef>
          <a:spcPts val="281"/>
        </a:spcBef>
        <a:spcAft>
          <a:spcPts val="1013"/>
        </a:spcAft>
        <a:buClr>
          <a:schemeClr val="tx2"/>
        </a:buClr>
        <a:buFont typeface="Arial" panose="020B0604020202020204" pitchFamily="34" charset="0"/>
        <a:buChar char="•"/>
        <a:defRPr sz="1125" kern="1200">
          <a:solidFill>
            <a:schemeClr val="tx1"/>
          </a:solidFill>
          <a:latin typeface="+mn-lt"/>
          <a:ea typeface="+mn-ea"/>
          <a:cs typeface="+mn-cs"/>
        </a:defRPr>
      </a:lvl2pPr>
      <a:lvl3pPr marL="642938" indent="-128588" algn="l" defTabSz="514350" rtl="0" eaLnBrk="1" latinLnBrk="0" hangingPunct="1">
        <a:lnSpc>
          <a:spcPct val="100000"/>
        </a:lnSpc>
        <a:spcBef>
          <a:spcPts val="281"/>
        </a:spcBef>
        <a:spcAft>
          <a:spcPts val="1013"/>
        </a:spcAft>
        <a:buClr>
          <a:schemeClr val="tx2"/>
        </a:buClr>
        <a:buFont typeface="Arial" panose="020B0604020202020204" pitchFamily="34" charset="0"/>
        <a:buChar char="•"/>
        <a:defRPr sz="1013" kern="1200">
          <a:solidFill>
            <a:schemeClr val="tx1"/>
          </a:solidFill>
          <a:latin typeface="+mn-lt"/>
          <a:ea typeface="+mn-ea"/>
          <a:cs typeface="+mn-cs"/>
        </a:defRPr>
      </a:lvl3pPr>
      <a:lvl4pPr marL="900113" indent="-128588" algn="l" defTabSz="514350" rtl="0" eaLnBrk="1" latinLnBrk="0" hangingPunct="1">
        <a:lnSpc>
          <a:spcPct val="100000"/>
        </a:lnSpc>
        <a:spcBef>
          <a:spcPts val="281"/>
        </a:spcBef>
        <a:spcAft>
          <a:spcPts val="1013"/>
        </a:spcAft>
        <a:buClr>
          <a:schemeClr val="tx2"/>
        </a:buClr>
        <a:buFont typeface="Arial" panose="020B0604020202020204" pitchFamily="34" charset="0"/>
        <a:buChar char="•"/>
        <a:defRPr sz="900" kern="1200">
          <a:solidFill>
            <a:schemeClr val="tx1"/>
          </a:solidFill>
          <a:latin typeface="+mn-lt"/>
          <a:ea typeface="+mn-ea"/>
          <a:cs typeface="+mn-cs"/>
        </a:defRPr>
      </a:lvl4pPr>
      <a:lvl5pPr marL="1157288" indent="-128588" algn="l" defTabSz="514350" rtl="0" eaLnBrk="1" latinLnBrk="0" hangingPunct="1">
        <a:lnSpc>
          <a:spcPct val="100000"/>
        </a:lnSpc>
        <a:spcBef>
          <a:spcPts val="281"/>
        </a:spcBef>
        <a:spcAft>
          <a:spcPts val="1013"/>
        </a:spcAft>
        <a:buClr>
          <a:schemeClr val="tx2"/>
        </a:buClr>
        <a:buFont typeface="Arial" panose="020B0604020202020204" pitchFamily="34" charset="0"/>
        <a:buChar char="•"/>
        <a:defRPr sz="900"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2"/>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8"/>
            <a:ext cx="2743200" cy="365125"/>
          </a:xfrm>
          <a:prstGeom prst="rect">
            <a:avLst/>
          </a:prstGeom>
        </p:spPr>
        <p:txBody>
          <a:bodyPr vert="horz" lIns="91440" tIns="45720" rIns="91440" bIns="45720" rtlCol="0" anchor="ctr">
            <a:noAutofit/>
          </a:bodyPr>
          <a:lstStyle>
            <a:lvl1pPr algn="l">
              <a:defRPr sz="900">
                <a:solidFill>
                  <a:schemeClr val="tx1">
                    <a:tint val="75000"/>
                  </a:schemeClr>
                </a:solidFill>
              </a:defRPr>
            </a:lvl1pPr>
          </a:lstStyle>
          <a:p>
            <a:fld id="{F46C79FD-C571-418B-AB0F-5EE936C85276}" type="slidenum">
              <a:rPr lang="en-GB" smtClean="0"/>
              <a:pPr/>
              <a:t>‹#›</a:t>
            </a:fld>
            <a:endParaRPr lang="en-GB" dirty="0"/>
          </a:p>
        </p:txBody>
      </p:sp>
      <p:pic>
        <p:nvPicPr>
          <p:cNvPr id="7" name="Picture 6"/>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10033852" y="6045990"/>
            <a:ext cx="1715733" cy="450423"/>
          </a:xfrm>
          <a:prstGeom prst="rect">
            <a:avLst/>
          </a:prstGeom>
        </p:spPr>
      </p:pic>
    </p:spTree>
    <p:extLst>
      <p:ext uri="{BB962C8B-B14F-4D97-AF65-F5344CB8AC3E}">
        <p14:creationId xmlns:p14="http://schemas.microsoft.com/office/powerpoint/2010/main" val="1950354360"/>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 id="2147483810" r:id="rId18"/>
    <p:sldLayoutId id="2147483811" r:id="rId19"/>
  </p:sldLayoutIdLst>
  <p:hf sldNum="0" hdr="0" ftr="0" dt="0"/>
  <p:txStyles>
    <p:titleStyle>
      <a:lvl1pPr algn="l" defTabSz="685800" rtl="0" eaLnBrk="1" latinLnBrk="0" hangingPunct="1">
        <a:lnSpc>
          <a:spcPct val="90000"/>
        </a:lnSpc>
        <a:spcBef>
          <a:spcPct val="0"/>
        </a:spcBef>
        <a:buNone/>
        <a:defRPr sz="3000" kern="1200">
          <a:solidFill>
            <a:schemeClr val="tx2"/>
          </a:solidFill>
          <a:latin typeface="+mj-lt"/>
          <a:ea typeface="+mj-ea"/>
          <a:cs typeface="+mj-cs"/>
        </a:defRPr>
      </a:lvl1pPr>
    </p:titleStyle>
    <p:bodyStyle>
      <a:lvl1pPr marL="171450" indent="-171450" algn="l" defTabSz="685800" rtl="0" eaLnBrk="1" latinLnBrk="0" hangingPunct="1">
        <a:lnSpc>
          <a:spcPct val="100000"/>
        </a:lnSpc>
        <a:spcBef>
          <a:spcPts val="0"/>
        </a:spcBef>
        <a:spcAft>
          <a:spcPts val="1350"/>
        </a:spcAft>
        <a:buClr>
          <a:schemeClr val="tx2"/>
        </a:buClr>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2"/>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8"/>
            <a:ext cx="2743200" cy="365125"/>
          </a:xfrm>
          <a:prstGeom prst="rect">
            <a:avLst/>
          </a:prstGeom>
        </p:spPr>
        <p:txBody>
          <a:bodyPr vert="horz" lIns="91440" tIns="45720" rIns="91440" bIns="45720" rtlCol="0" anchor="ctr">
            <a:noAutofit/>
          </a:bodyPr>
          <a:lstStyle>
            <a:lvl1pPr algn="l">
              <a:defRPr sz="900">
                <a:solidFill>
                  <a:schemeClr val="tx1">
                    <a:tint val="75000"/>
                  </a:schemeClr>
                </a:solidFill>
              </a:defRPr>
            </a:lvl1pPr>
          </a:lstStyle>
          <a:p>
            <a:fld id="{F46C79FD-C571-418B-AB0F-5EE936C85276}" type="slidenum">
              <a:rPr lang="en-GB" smtClean="0"/>
              <a:pPr/>
              <a:t>‹#›</a:t>
            </a:fld>
            <a:endParaRPr lang="en-GB" dirty="0"/>
          </a:p>
        </p:txBody>
      </p:sp>
      <p:pic>
        <p:nvPicPr>
          <p:cNvPr id="7" name="Picture 6"/>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10033852" y="6045990"/>
            <a:ext cx="1715733" cy="450423"/>
          </a:xfrm>
          <a:prstGeom prst="rect">
            <a:avLst/>
          </a:prstGeom>
        </p:spPr>
      </p:pic>
    </p:spTree>
    <p:extLst>
      <p:ext uri="{BB962C8B-B14F-4D97-AF65-F5344CB8AC3E}">
        <p14:creationId xmlns:p14="http://schemas.microsoft.com/office/powerpoint/2010/main" val="1391463000"/>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 id="2147483828" r:id="rId15"/>
    <p:sldLayoutId id="2147483829" r:id="rId16"/>
    <p:sldLayoutId id="2147483830" r:id="rId17"/>
    <p:sldLayoutId id="2147483831" r:id="rId18"/>
    <p:sldLayoutId id="2147483832" r:id="rId19"/>
  </p:sldLayoutIdLst>
  <p:hf sldNum="0" hdr="0" ftr="0" dt="0"/>
  <p:txStyles>
    <p:titleStyle>
      <a:lvl1pPr algn="l" defTabSz="685800" rtl="0" eaLnBrk="1" latinLnBrk="0" hangingPunct="1">
        <a:lnSpc>
          <a:spcPct val="90000"/>
        </a:lnSpc>
        <a:spcBef>
          <a:spcPct val="0"/>
        </a:spcBef>
        <a:buNone/>
        <a:defRPr sz="3000" kern="1200">
          <a:solidFill>
            <a:schemeClr val="tx2"/>
          </a:solidFill>
          <a:latin typeface="+mj-lt"/>
          <a:ea typeface="+mj-ea"/>
          <a:cs typeface="+mj-cs"/>
        </a:defRPr>
      </a:lvl1pPr>
    </p:titleStyle>
    <p:bodyStyle>
      <a:lvl1pPr marL="171450" indent="-171450" algn="l" defTabSz="685800" rtl="0" eaLnBrk="1" latinLnBrk="0" hangingPunct="1">
        <a:lnSpc>
          <a:spcPct val="100000"/>
        </a:lnSpc>
        <a:spcBef>
          <a:spcPts val="0"/>
        </a:spcBef>
        <a:spcAft>
          <a:spcPts val="1350"/>
        </a:spcAft>
        <a:buClr>
          <a:schemeClr val="tx2"/>
        </a:buClr>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0666928"/>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marL="269081" indent="-269081" algn="l" rtl="0" eaLnBrk="1" fontAlgn="base" hangingPunct="1">
        <a:spcBef>
          <a:spcPct val="0"/>
        </a:spcBef>
        <a:spcAft>
          <a:spcPct val="0"/>
        </a:spcAft>
        <a:defRPr sz="2250" b="1">
          <a:solidFill>
            <a:schemeClr val="tx1"/>
          </a:solidFill>
          <a:latin typeface="+mj-lt"/>
          <a:ea typeface="+mj-ea"/>
          <a:cs typeface="+mj-cs"/>
        </a:defRPr>
      </a:lvl1pPr>
      <a:lvl2pPr marL="269081" indent="-269081" algn="l" rtl="0" eaLnBrk="1" fontAlgn="base" hangingPunct="1">
        <a:spcBef>
          <a:spcPct val="0"/>
        </a:spcBef>
        <a:spcAft>
          <a:spcPct val="0"/>
        </a:spcAft>
        <a:defRPr sz="2250" b="1">
          <a:solidFill>
            <a:srgbClr val="0F5494"/>
          </a:solidFill>
          <a:latin typeface="Verdana" pitchFamily="34" charset="0"/>
        </a:defRPr>
      </a:lvl2pPr>
      <a:lvl3pPr marL="269081" indent="-269081" algn="l" rtl="0" eaLnBrk="1" fontAlgn="base" hangingPunct="1">
        <a:spcBef>
          <a:spcPct val="0"/>
        </a:spcBef>
        <a:spcAft>
          <a:spcPct val="0"/>
        </a:spcAft>
        <a:defRPr sz="2250" b="1">
          <a:solidFill>
            <a:srgbClr val="0F5494"/>
          </a:solidFill>
          <a:latin typeface="Verdana" pitchFamily="34" charset="0"/>
        </a:defRPr>
      </a:lvl3pPr>
      <a:lvl4pPr marL="269081" indent="-269081" algn="l" rtl="0" eaLnBrk="1" fontAlgn="base" hangingPunct="1">
        <a:spcBef>
          <a:spcPct val="0"/>
        </a:spcBef>
        <a:spcAft>
          <a:spcPct val="0"/>
        </a:spcAft>
        <a:defRPr sz="2250" b="1">
          <a:solidFill>
            <a:srgbClr val="0F5494"/>
          </a:solidFill>
          <a:latin typeface="Verdana" pitchFamily="34" charset="0"/>
        </a:defRPr>
      </a:lvl4pPr>
      <a:lvl5pPr marL="269081" indent="-269081" algn="l" rtl="0" eaLnBrk="1" fontAlgn="base" hangingPunct="1">
        <a:spcBef>
          <a:spcPct val="0"/>
        </a:spcBef>
        <a:spcAft>
          <a:spcPct val="0"/>
        </a:spcAft>
        <a:defRPr sz="2250" b="1">
          <a:solidFill>
            <a:srgbClr val="0F5494"/>
          </a:solidFill>
          <a:latin typeface="Verdana" pitchFamily="34" charset="0"/>
        </a:defRPr>
      </a:lvl5pPr>
      <a:lvl6pPr marL="611981" algn="l" rtl="0" eaLnBrk="1" fontAlgn="base" hangingPunct="1">
        <a:spcBef>
          <a:spcPct val="0"/>
        </a:spcBef>
        <a:spcAft>
          <a:spcPct val="0"/>
        </a:spcAft>
        <a:defRPr sz="2250" b="1">
          <a:solidFill>
            <a:srgbClr val="0F5494"/>
          </a:solidFill>
          <a:latin typeface="Verdana" pitchFamily="34" charset="0"/>
        </a:defRPr>
      </a:lvl6pPr>
      <a:lvl7pPr marL="954881" algn="l" rtl="0" eaLnBrk="1" fontAlgn="base" hangingPunct="1">
        <a:spcBef>
          <a:spcPct val="0"/>
        </a:spcBef>
        <a:spcAft>
          <a:spcPct val="0"/>
        </a:spcAft>
        <a:defRPr sz="2250" b="1">
          <a:solidFill>
            <a:srgbClr val="0F5494"/>
          </a:solidFill>
          <a:latin typeface="Verdana" pitchFamily="34" charset="0"/>
        </a:defRPr>
      </a:lvl7pPr>
      <a:lvl8pPr marL="1297781" algn="l" rtl="0" eaLnBrk="1" fontAlgn="base" hangingPunct="1">
        <a:spcBef>
          <a:spcPct val="0"/>
        </a:spcBef>
        <a:spcAft>
          <a:spcPct val="0"/>
        </a:spcAft>
        <a:defRPr sz="2250" b="1">
          <a:solidFill>
            <a:srgbClr val="0F5494"/>
          </a:solidFill>
          <a:latin typeface="Verdana" pitchFamily="34" charset="0"/>
        </a:defRPr>
      </a:lvl8pPr>
      <a:lvl9pPr marL="1640681" algn="l" rtl="0" eaLnBrk="1" fontAlgn="base" hangingPunct="1">
        <a:spcBef>
          <a:spcPct val="0"/>
        </a:spcBef>
        <a:spcAft>
          <a:spcPct val="0"/>
        </a:spcAft>
        <a:defRPr sz="2250" b="1">
          <a:solidFill>
            <a:srgbClr val="0F5494"/>
          </a:solidFill>
          <a:latin typeface="Verdana" pitchFamily="34" charset="0"/>
        </a:defRPr>
      </a:lvl9pPr>
    </p:titleStyle>
    <p:bodyStyle>
      <a:lvl1pPr marL="257175" indent="-257175" algn="l" rtl="0" eaLnBrk="1" fontAlgn="base" hangingPunct="1">
        <a:spcBef>
          <a:spcPct val="20000"/>
        </a:spcBef>
        <a:spcAft>
          <a:spcPct val="0"/>
        </a:spcAft>
        <a:buClr>
          <a:schemeClr val="bg1"/>
        </a:buClr>
        <a:buChar char="•"/>
        <a:defRPr sz="1800" i="1">
          <a:solidFill>
            <a:schemeClr val="accent2">
              <a:lumMod val="50000"/>
            </a:schemeClr>
          </a:solidFill>
          <a:latin typeface="+mn-lt"/>
          <a:ea typeface="+mn-ea"/>
          <a:cs typeface="+mn-cs"/>
        </a:defRPr>
      </a:lvl1pPr>
      <a:lvl2pPr marL="557213" indent="-214313" algn="l" rtl="0" eaLnBrk="1" fontAlgn="base" hangingPunct="1">
        <a:spcBef>
          <a:spcPct val="20000"/>
        </a:spcBef>
        <a:spcAft>
          <a:spcPct val="0"/>
        </a:spcAft>
        <a:buClr>
          <a:srgbClr val="009FBA"/>
        </a:buClr>
        <a:buChar char="•"/>
        <a:defRPr sz="1500" b="1">
          <a:solidFill>
            <a:schemeClr val="accent2">
              <a:lumMod val="50000"/>
            </a:schemeClr>
          </a:solidFill>
          <a:latin typeface="+mn-lt"/>
        </a:defRPr>
      </a:lvl2pPr>
      <a:lvl3pPr marL="857250" indent="-171450" algn="l" rtl="0" eaLnBrk="1" fontAlgn="base" hangingPunct="1">
        <a:spcBef>
          <a:spcPct val="20000"/>
        </a:spcBef>
        <a:spcAft>
          <a:spcPct val="0"/>
        </a:spcAft>
        <a:defRPr sz="1050">
          <a:solidFill>
            <a:schemeClr val="accent2">
              <a:lumMod val="50000"/>
            </a:schemeClr>
          </a:solidFill>
          <a:latin typeface="+mn-lt"/>
        </a:defRPr>
      </a:lvl3pPr>
      <a:lvl4pPr marL="1200150" indent="-171450" algn="l" rtl="0" eaLnBrk="1" fontAlgn="base" hangingPunct="1">
        <a:spcBef>
          <a:spcPct val="20000"/>
        </a:spcBef>
        <a:spcAft>
          <a:spcPct val="0"/>
        </a:spcAft>
        <a:buChar char="–"/>
        <a:defRPr sz="1500">
          <a:solidFill>
            <a:schemeClr val="tx1"/>
          </a:solidFill>
          <a:latin typeface="Arial" charset="0"/>
        </a:defRPr>
      </a:lvl4pPr>
      <a:lvl5pPr marL="1543050" indent="-171450" algn="l" rtl="0" eaLnBrk="1" fontAlgn="base" hangingPunct="1">
        <a:spcBef>
          <a:spcPct val="20000"/>
        </a:spcBef>
        <a:spcAft>
          <a:spcPct val="0"/>
        </a:spcAft>
        <a:buChar char="»"/>
        <a:defRPr sz="1500">
          <a:solidFill>
            <a:schemeClr val="tx1"/>
          </a:solidFill>
          <a:latin typeface="Arial" charset="0"/>
        </a:defRPr>
      </a:lvl5pPr>
      <a:lvl6pPr marL="1885950" indent="-171450" algn="l" rtl="0" eaLnBrk="1" fontAlgn="base" hangingPunct="1">
        <a:spcBef>
          <a:spcPct val="20000"/>
        </a:spcBef>
        <a:spcAft>
          <a:spcPct val="0"/>
        </a:spcAft>
        <a:buChar char="»"/>
        <a:defRPr sz="1500">
          <a:solidFill>
            <a:schemeClr val="tx1"/>
          </a:solidFill>
          <a:latin typeface="Arial" charset="0"/>
        </a:defRPr>
      </a:lvl6pPr>
      <a:lvl7pPr marL="2228850" indent="-171450" algn="l" rtl="0" eaLnBrk="1" fontAlgn="base" hangingPunct="1">
        <a:spcBef>
          <a:spcPct val="20000"/>
        </a:spcBef>
        <a:spcAft>
          <a:spcPct val="0"/>
        </a:spcAft>
        <a:buChar char="»"/>
        <a:defRPr sz="1500">
          <a:solidFill>
            <a:schemeClr val="tx1"/>
          </a:solidFill>
          <a:latin typeface="Arial" charset="0"/>
        </a:defRPr>
      </a:lvl7pPr>
      <a:lvl8pPr marL="2571750" indent="-171450" algn="l" rtl="0" eaLnBrk="1" fontAlgn="base" hangingPunct="1">
        <a:spcBef>
          <a:spcPct val="20000"/>
        </a:spcBef>
        <a:spcAft>
          <a:spcPct val="0"/>
        </a:spcAft>
        <a:buChar char="»"/>
        <a:defRPr sz="1500">
          <a:solidFill>
            <a:schemeClr val="tx1"/>
          </a:solidFill>
          <a:latin typeface="Arial" charset="0"/>
        </a:defRPr>
      </a:lvl8pPr>
      <a:lvl9pPr marL="2914650" indent="-171450" algn="l" rtl="0" eaLnBrk="1" fontAlgn="base" hangingPunct="1">
        <a:spcBef>
          <a:spcPct val="20000"/>
        </a:spcBef>
        <a:spcAft>
          <a:spcPct val="0"/>
        </a:spcAft>
        <a:buChar char="»"/>
        <a:defRPr sz="1500">
          <a:solidFill>
            <a:schemeClr val="tx1"/>
          </a:solidFill>
          <a:latin typeface="Arial" charset="0"/>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2"/>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8"/>
            <a:ext cx="2743200" cy="365125"/>
          </a:xfrm>
          <a:prstGeom prst="rect">
            <a:avLst/>
          </a:prstGeom>
        </p:spPr>
        <p:txBody>
          <a:bodyPr vert="horz" lIns="91440" tIns="45720" rIns="91440" bIns="45720" rtlCol="0" anchor="ctr">
            <a:noAutofit/>
          </a:bodyPr>
          <a:lstStyle>
            <a:lvl1pPr algn="l">
              <a:defRPr sz="900">
                <a:solidFill>
                  <a:schemeClr val="tx1">
                    <a:tint val="75000"/>
                  </a:schemeClr>
                </a:solidFill>
              </a:defRPr>
            </a:lvl1pPr>
          </a:lstStyle>
          <a:p>
            <a:fld id="{F46C79FD-C571-418B-AB0F-5EE936C85276}" type="slidenum">
              <a:rPr lang="en-GB" smtClean="0"/>
              <a:pPr/>
              <a:t>‹#›</a:t>
            </a:fld>
            <a:endParaRPr lang="en-GB" dirty="0"/>
          </a:p>
        </p:txBody>
      </p:sp>
    </p:spTree>
    <p:extLst>
      <p:ext uri="{BB962C8B-B14F-4D97-AF65-F5344CB8AC3E}">
        <p14:creationId xmlns:p14="http://schemas.microsoft.com/office/powerpoint/2010/main" val="1441472478"/>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Lst>
  <p:hf sldNum="0" hdr="0" ftr="0" dt="0"/>
  <p:txStyles>
    <p:titleStyle>
      <a:lvl1pPr algn="l" defTabSz="685800" rtl="0" eaLnBrk="1" latinLnBrk="0" hangingPunct="1">
        <a:lnSpc>
          <a:spcPct val="90000"/>
        </a:lnSpc>
        <a:spcBef>
          <a:spcPct val="0"/>
        </a:spcBef>
        <a:buNone/>
        <a:defRPr sz="3000" kern="1200">
          <a:solidFill>
            <a:schemeClr val="tx2"/>
          </a:solidFill>
          <a:latin typeface="+mj-lt"/>
          <a:ea typeface="+mj-ea"/>
          <a:cs typeface="+mj-cs"/>
        </a:defRPr>
      </a:lvl1pPr>
    </p:titleStyle>
    <p:bodyStyle>
      <a:lvl1pPr marL="171450" indent="-171450" algn="l" defTabSz="685800" rtl="0" eaLnBrk="1" latinLnBrk="0" hangingPunct="1">
        <a:lnSpc>
          <a:spcPct val="100000"/>
        </a:lnSpc>
        <a:spcBef>
          <a:spcPts val="0"/>
        </a:spcBef>
        <a:spcAft>
          <a:spcPts val="1350"/>
        </a:spcAft>
        <a:buClr>
          <a:schemeClr val="tx2"/>
        </a:buClr>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2"/>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8"/>
            <a:ext cx="2743200" cy="365125"/>
          </a:xfrm>
          <a:prstGeom prst="rect">
            <a:avLst/>
          </a:prstGeom>
        </p:spPr>
        <p:txBody>
          <a:bodyPr vert="horz" lIns="91440" tIns="45720" rIns="91440" bIns="45720" rtlCol="0" anchor="ctr">
            <a:noAutofit/>
          </a:bodyPr>
          <a:lstStyle>
            <a:lvl1pPr algn="l">
              <a:defRPr sz="900">
                <a:solidFill>
                  <a:schemeClr val="tx1">
                    <a:tint val="75000"/>
                  </a:schemeClr>
                </a:solidFill>
              </a:defRPr>
            </a:lvl1pPr>
          </a:lstStyle>
          <a:p>
            <a:fld id="{F46C79FD-C571-418B-AB0F-5EE936C85276}" type="slidenum">
              <a:rPr lang="en-GB" smtClean="0"/>
              <a:pPr/>
              <a:t>‹#›</a:t>
            </a:fld>
            <a:endParaRPr lang="en-GB" dirty="0"/>
          </a:p>
        </p:txBody>
      </p:sp>
    </p:spTree>
    <p:extLst>
      <p:ext uri="{BB962C8B-B14F-4D97-AF65-F5344CB8AC3E}">
        <p14:creationId xmlns:p14="http://schemas.microsoft.com/office/powerpoint/2010/main" val="1787213698"/>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 id="2147483875" r:id="rId17"/>
  </p:sldLayoutIdLst>
  <p:hf sldNum="0" hdr="0" ftr="0" dt="0"/>
  <p:txStyles>
    <p:titleStyle>
      <a:lvl1pPr algn="l" defTabSz="685800" rtl="0" eaLnBrk="1" latinLnBrk="0" hangingPunct="1">
        <a:lnSpc>
          <a:spcPct val="90000"/>
        </a:lnSpc>
        <a:spcBef>
          <a:spcPct val="0"/>
        </a:spcBef>
        <a:buNone/>
        <a:defRPr sz="3000" kern="1200">
          <a:solidFill>
            <a:schemeClr val="tx2"/>
          </a:solidFill>
          <a:latin typeface="+mj-lt"/>
          <a:ea typeface="+mj-ea"/>
          <a:cs typeface="+mj-cs"/>
        </a:defRPr>
      </a:lvl1pPr>
    </p:titleStyle>
    <p:bodyStyle>
      <a:lvl1pPr marL="171450" indent="-171450" algn="l" defTabSz="685800" rtl="0" eaLnBrk="1" latinLnBrk="0" hangingPunct="1">
        <a:lnSpc>
          <a:spcPct val="100000"/>
        </a:lnSpc>
        <a:spcBef>
          <a:spcPts val="0"/>
        </a:spcBef>
        <a:spcAft>
          <a:spcPts val="1350"/>
        </a:spcAft>
        <a:buClr>
          <a:schemeClr val="tx2"/>
        </a:buClr>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2"/>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8"/>
            <a:ext cx="2743200" cy="365125"/>
          </a:xfrm>
          <a:prstGeom prst="rect">
            <a:avLst/>
          </a:prstGeom>
        </p:spPr>
        <p:txBody>
          <a:bodyPr vert="horz" lIns="91440" tIns="45720" rIns="91440" bIns="45720" rtlCol="0" anchor="ctr">
            <a:noAutofit/>
          </a:bodyPr>
          <a:lstStyle>
            <a:lvl1pPr algn="l">
              <a:defRPr sz="900">
                <a:solidFill>
                  <a:schemeClr val="tx1">
                    <a:tint val="75000"/>
                  </a:schemeClr>
                </a:solidFill>
              </a:defRPr>
            </a:lvl1pPr>
          </a:lstStyle>
          <a:p>
            <a:fld id="{F46C79FD-C571-418B-AB0F-5EE936C85276}" type="slidenum">
              <a:rPr lang="en-GB" smtClean="0"/>
              <a:pPr/>
              <a:t>‹#›</a:t>
            </a:fld>
            <a:endParaRPr lang="en-GB" dirty="0"/>
          </a:p>
        </p:txBody>
      </p:sp>
      <p:pic>
        <p:nvPicPr>
          <p:cNvPr id="7" name="Picture 6"/>
          <p:cNvPicPr>
            <a:picLocks noChangeAspect="1"/>
          </p:cNvPicPr>
          <p:nvPr userDrawn="1"/>
        </p:nvPicPr>
        <p:blipFill>
          <a:blip r:embed="rId22" cstate="print">
            <a:extLst>
              <a:ext uri="{28A0092B-C50C-407E-A947-70E740481C1C}">
                <a14:useLocalDpi xmlns:a14="http://schemas.microsoft.com/office/drawing/2010/main"/>
              </a:ext>
            </a:extLst>
          </a:blip>
          <a:stretch>
            <a:fillRect/>
          </a:stretch>
        </p:blipFill>
        <p:spPr>
          <a:xfrm>
            <a:off x="10033852" y="6045990"/>
            <a:ext cx="1715733" cy="450423"/>
          </a:xfrm>
          <a:prstGeom prst="rect">
            <a:avLst/>
          </a:prstGeom>
        </p:spPr>
      </p:pic>
    </p:spTree>
    <p:extLst>
      <p:ext uri="{BB962C8B-B14F-4D97-AF65-F5344CB8AC3E}">
        <p14:creationId xmlns:p14="http://schemas.microsoft.com/office/powerpoint/2010/main" val="392545691"/>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8" r:id="rId13"/>
    <p:sldLayoutId id="2147483909" r:id="rId14"/>
    <p:sldLayoutId id="2147483910" r:id="rId15"/>
    <p:sldLayoutId id="2147483911" r:id="rId16"/>
    <p:sldLayoutId id="2147483912" r:id="rId17"/>
    <p:sldLayoutId id="2147483913" r:id="rId18"/>
    <p:sldLayoutId id="2147483914" r:id="rId19"/>
    <p:sldLayoutId id="2147483915"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ct val="90000"/>
        </a:lnSpc>
        <a:spcBef>
          <a:spcPct val="0"/>
        </a:spcBef>
        <a:buNone/>
        <a:defRPr sz="3000" kern="1200">
          <a:solidFill>
            <a:schemeClr val="tx2"/>
          </a:solidFill>
          <a:latin typeface="+mj-lt"/>
          <a:ea typeface="+mj-ea"/>
          <a:cs typeface="+mj-cs"/>
        </a:defRPr>
      </a:lvl1pPr>
    </p:titleStyle>
    <p:bodyStyle>
      <a:lvl1pPr marL="171450" indent="-171450" algn="l" defTabSz="685800" rtl="0" eaLnBrk="1" latinLnBrk="0" hangingPunct="1">
        <a:lnSpc>
          <a:spcPct val="100000"/>
        </a:lnSpc>
        <a:spcBef>
          <a:spcPts val="0"/>
        </a:spcBef>
        <a:spcAft>
          <a:spcPts val="1350"/>
        </a:spcAft>
        <a:buClr>
          <a:schemeClr val="tx2"/>
        </a:buClr>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spTree>
    <p:extLst>
      <p:ext uri="{BB962C8B-B14F-4D97-AF65-F5344CB8AC3E}">
        <p14:creationId xmlns:p14="http://schemas.microsoft.com/office/powerpoint/2010/main" val="1270296934"/>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 id="2147483928" r:id="rId12"/>
    <p:sldLayoutId id="2147483929" r:id="rId13"/>
    <p:sldLayoutId id="2147483930" r:id="rId14"/>
    <p:sldLayoutId id="2147483931" r:id="rId15"/>
    <p:sldLayoutId id="2147483932" r:id="rId16"/>
    <p:sldLayoutId id="2147483933" r:id="rId17"/>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15.xml.rels><?xml version="1.0" encoding="UTF-8" standalone="yes"?>
<Relationships xmlns="http://schemas.openxmlformats.org/package/2006/relationships"><Relationship Id="rId2" Type="http://schemas.openxmlformats.org/officeDocument/2006/relationships/hyperlink" Target="http://ec.europa.eu/horizon-europe" TargetMode="External"/><Relationship Id="rId1" Type="http://schemas.openxmlformats.org/officeDocument/2006/relationships/slideLayout" Target="../slideLayouts/slideLayout100.xml"/></Relationships>
</file>

<file path=ppt/slides/_rels/slide2.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36.png"/><Relationship Id="rId7" Type="http://schemas.openxmlformats.org/officeDocument/2006/relationships/hyperlink" Target="https://ec.europa.eu/commission/presscorner/detail/en/IP_21_1884" TargetMode="External"/><Relationship Id="rId12" Type="http://schemas.openxmlformats.org/officeDocument/2006/relationships/image" Target="../media/image44.png"/><Relationship Id="rId2" Type="http://schemas.openxmlformats.org/officeDocument/2006/relationships/notesSlide" Target="../notesSlides/notesSlide2.xml"/><Relationship Id="rId16" Type="http://schemas.openxmlformats.org/officeDocument/2006/relationships/image" Target="../media/image48.png"/><Relationship Id="rId1" Type="http://schemas.openxmlformats.org/officeDocument/2006/relationships/slideLayout" Target="../slideLayouts/slideLayout8.xml"/><Relationship Id="rId6" Type="http://schemas.openxmlformats.org/officeDocument/2006/relationships/image" Target="../media/image39.png"/><Relationship Id="rId11" Type="http://schemas.openxmlformats.org/officeDocument/2006/relationships/image" Target="../media/image43.png"/><Relationship Id="rId5" Type="http://schemas.openxmlformats.org/officeDocument/2006/relationships/image" Target="../media/image38.png"/><Relationship Id="rId15" Type="http://schemas.openxmlformats.org/officeDocument/2006/relationships/image" Target="../media/image47.png"/><Relationship Id="rId10" Type="http://schemas.openxmlformats.org/officeDocument/2006/relationships/image" Target="../media/image42.jpg"/><Relationship Id="rId4" Type="http://schemas.openxmlformats.org/officeDocument/2006/relationships/image" Target="../media/image37.png"/><Relationship Id="rId9" Type="http://schemas.openxmlformats.org/officeDocument/2006/relationships/image" Target="../media/image41.png"/><Relationship Id="rId14" Type="http://schemas.openxmlformats.org/officeDocument/2006/relationships/image" Target="../media/image46.jpeg"/></Relationships>
</file>

<file path=ppt/slides/_rels/slide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5.xml"/><Relationship Id="rId1" Type="http://schemas.openxmlformats.org/officeDocument/2006/relationships/slideLayout" Target="../slideLayouts/slideLayout10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824192" y="4383529"/>
            <a:ext cx="3456384" cy="1224136"/>
          </a:xfrm>
        </p:spPr>
        <p:txBody>
          <a:bodyPr/>
          <a:lstStyle/>
          <a:p>
            <a:r>
              <a:rPr lang="en-GB" sz="1400" b="1" dirty="0" smtClean="0"/>
              <a:t>Cluster </a:t>
            </a:r>
            <a:r>
              <a:rPr lang="en-GB" sz="1400" b="1" dirty="0"/>
              <a:t>4 - Digital, Industry and </a:t>
            </a:r>
            <a:r>
              <a:rPr lang="en-GB" sz="1400" b="1" dirty="0" smtClean="0"/>
              <a:t>Space</a:t>
            </a:r>
            <a:endParaRPr lang="en-GB" sz="1400" dirty="0"/>
          </a:p>
          <a:p>
            <a:pPr>
              <a:spcAft>
                <a:spcPts val="600"/>
              </a:spcAft>
            </a:pPr>
            <a:r>
              <a:rPr lang="en-GB" sz="1400" b="1" dirty="0" smtClean="0"/>
              <a:t>Overview &amp; Opportunities for Newcomers</a:t>
            </a:r>
          </a:p>
          <a:p>
            <a:pPr defTabSz="182563">
              <a:spcAft>
                <a:spcPts val="600"/>
              </a:spcAft>
            </a:pPr>
            <a:r>
              <a:rPr lang="en-GB" sz="1400" b="1" dirty="0" smtClean="0"/>
              <a:t>	</a:t>
            </a:r>
          </a:p>
          <a:p>
            <a:pPr defTabSz="182563">
              <a:spcAft>
                <a:spcPts val="600"/>
              </a:spcAft>
            </a:pPr>
            <a:r>
              <a:rPr lang="en-GB" sz="1400" b="1" dirty="0" smtClean="0"/>
              <a:t>Nicholas Deliyanakis</a:t>
            </a:r>
          </a:p>
          <a:p>
            <a:pPr defTabSz="182563">
              <a:spcAft>
                <a:spcPts val="600"/>
              </a:spcAft>
            </a:pPr>
            <a:r>
              <a:rPr lang="en-IE" sz="1400" dirty="0" smtClean="0"/>
              <a:t>DG Research &amp; Innovation</a:t>
            </a:r>
            <a:endParaRPr lang="en-GB" sz="1400" dirty="0" smtClean="0"/>
          </a:p>
          <a:p>
            <a:pPr defTabSz="182563">
              <a:spcAft>
                <a:spcPts val="600"/>
              </a:spcAft>
            </a:pPr>
            <a:r>
              <a:rPr lang="en-GB" sz="1400" b="1" dirty="0" smtClean="0"/>
              <a:t>European Commission </a:t>
            </a:r>
            <a:endParaRPr lang="en-GB" sz="1400" b="1" dirty="0"/>
          </a:p>
        </p:txBody>
      </p:sp>
      <p:sp>
        <p:nvSpPr>
          <p:cNvPr id="3" name="Text Placeholder 2"/>
          <p:cNvSpPr>
            <a:spLocks noGrp="1"/>
          </p:cNvSpPr>
          <p:nvPr>
            <p:ph type="body" sz="quarter" idx="13"/>
          </p:nvPr>
        </p:nvSpPr>
        <p:spPr/>
        <p:txBody>
          <a:bodyPr/>
          <a:lstStyle/>
          <a:p>
            <a:r>
              <a:rPr lang="en-GB" dirty="0"/>
              <a:t>	</a:t>
            </a:r>
          </a:p>
        </p:txBody>
      </p:sp>
    </p:spTree>
    <p:extLst>
      <p:ext uri="{BB962C8B-B14F-4D97-AF65-F5344CB8AC3E}">
        <p14:creationId xmlns:p14="http://schemas.microsoft.com/office/powerpoint/2010/main" val="1100330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5145" y="1105680"/>
            <a:ext cx="11035145" cy="495520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4D4D4D"/>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4494"/>
                </a:solidFill>
                <a:effectLst/>
                <a:uLnTx/>
                <a:uFillTx/>
                <a:latin typeface="Arial"/>
                <a:ea typeface="+mn-ea"/>
                <a:cs typeface="+mn-cs"/>
              </a:rPr>
              <a:t>Policy objective</a:t>
            </a:r>
            <a:r>
              <a:rPr kumimoji="0" lang="en-US" sz="2400" b="0" i="0" u="none" strike="noStrike" kern="1200" cap="none" spc="0" normalizeH="0" baseline="0" noProof="0" dirty="0">
                <a:ln>
                  <a:noFill/>
                </a:ln>
                <a:solidFill>
                  <a:srgbClr val="004494"/>
                </a:solidFill>
                <a:effectLst/>
                <a:uLnTx/>
                <a:uFillTx/>
                <a:latin typeface="Arial"/>
                <a:ea typeface="+mn-ea"/>
                <a:cs typeface="+mn-cs"/>
              </a:rPr>
              <a:t>: </a:t>
            </a:r>
            <a:r>
              <a:rPr kumimoji="0" lang="en-US" sz="2400" b="0" i="0" u="none" strike="noStrike" kern="1200" cap="none" spc="0" normalizeH="0" baseline="0" noProof="0" dirty="0" smtClean="0">
                <a:ln>
                  <a:noFill/>
                </a:ln>
                <a:solidFill>
                  <a:srgbClr val="004494"/>
                </a:solidFill>
                <a:effectLst/>
                <a:uLnTx/>
                <a:uFillTx/>
                <a:latin typeface="Arial"/>
                <a:ea typeface="+mn-ea"/>
                <a:cs typeface="+mn-cs"/>
              </a:rPr>
              <a:t>Improve </a:t>
            </a:r>
            <a:r>
              <a:rPr kumimoji="0" lang="en-US" sz="2400" b="1" i="0" u="none" strike="noStrike" kern="1200" cap="none" spc="0" normalizeH="0" baseline="0" noProof="0" dirty="0">
                <a:ln>
                  <a:noFill/>
                </a:ln>
                <a:solidFill>
                  <a:srgbClr val="004494"/>
                </a:solidFill>
                <a:effectLst/>
                <a:uLnTx/>
                <a:uFillTx/>
                <a:latin typeface="Arial"/>
                <a:ea typeface="+mn-ea"/>
                <a:cs typeface="+mn-cs"/>
              </a:rPr>
              <a:t>Inclusiveness </a:t>
            </a:r>
            <a:r>
              <a:rPr kumimoji="0" lang="en-US" sz="2400" b="1" i="0" u="none" strike="noStrike" kern="1200" cap="none" spc="0" normalizeH="0" baseline="0" noProof="0" dirty="0" smtClean="0">
                <a:ln>
                  <a:noFill/>
                </a:ln>
                <a:solidFill>
                  <a:srgbClr val="004494"/>
                </a:solidFill>
                <a:effectLst/>
                <a:uLnTx/>
                <a:uFillTx/>
                <a:latin typeface="Arial"/>
                <a:ea typeface="+mn-ea"/>
                <a:cs typeface="+mn-cs"/>
              </a:rPr>
              <a:t>of Horizon Europe </a:t>
            </a:r>
            <a:r>
              <a:rPr kumimoji="0" lang="en-US" sz="2400" b="0" i="0" u="none" strike="noStrike" kern="1200" cap="none" spc="0" normalizeH="0" baseline="0" noProof="0" dirty="0" smtClean="0">
                <a:ln>
                  <a:noFill/>
                </a:ln>
                <a:solidFill>
                  <a:srgbClr val="004494"/>
                </a:solidFill>
                <a:effectLst/>
                <a:uLnTx/>
                <a:uFillTx/>
                <a:latin typeface="Arial"/>
                <a:ea typeface="+mn-ea"/>
                <a:cs typeface="+mn-cs"/>
              </a:rPr>
              <a:t>policy </a:t>
            </a:r>
            <a:r>
              <a:rPr kumimoji="0" lang="en-US" sz="2400" b="0" i="0" u="none" strike="noStrike" kern="1200" cap="none" spc="0" normalizeH="0" baseline="0" noProof="0" dirty="0">
                <a:ln>
                  <a:noFill/>
                </a:ln>
                <a:solidFill>
                  <a:srgbClr val="004494"/>
                </a:solidFill>
                <a:effectLst/>
                <a:uLnTx/>
                <a:uFillTx/>
                <a:latin typeface="Arial"/>
                <a:ea typeface="+mn-ea"/>
                <a:cs typeface="+mn-cs"/>
              </a:rPr>
              <a:t>by involving research institutions from Widening countries in Horizon Europe Pillar </a:t>
            </a:r>
            <a:r>
              <a:rPr kumimoji="0" lang="en-US" sz="2400" b="0" i="0" u="none" strike="noStrike" kern="1200" cap="none" spc="0" normalizeH="0" baseline="0" noProof="0" dirty="0" smtClean="0">
                <a:ln>
                  <a:noFill/>
                </a:ln>
                <a:solidFill>
                  <a:srgbClr val="004494"/>
                </a:solidFill>
                <a:effectLst/>
                <a:uLnTx/>
                <a:uFillTx/>
                <a:latin typeface="Arial"/>
                <a:ea typeface="+mn-ea"/>
                <a:cs typeface="+mn-cs"/>
              </a:rPr>
              <a:t>II and </a:t>
            </a:r>
            <a:r>
              <a:rPr lang="en-US" sz="2400" b="0" dirty="0">
                <a:solidFill>
                  <a:srgbClr val="004494"/>
                </a:solidFill>
                <a:latin typeface="Arial"/>
              </a:rPr>
              <a:t>EIC Pathfinder actions. It responds to requirement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rgbClr val="004494"/>
                </a:solidFill>
                <a:latin typeface="Arial"/>
              </a:rPr>
              <a:t>fixed by legislators for widening </a:t>
            </a:r>
            <a:r>
              <a:rPr kumimoji="0" lang="en-US" sz="2400" b="0" i="0" u="none" strike="noStrike" kern="1200" cap="none" spc="0" normalizeH="0" baseline="0" noProof="0" dirty="0" smtClean="0">
                <a:ln>
                  <a:noFill/>
                </a:ln>
                <a:solidFill>
                  <a:srgbClr val="004494"/>
                </a:solidFill>
                <a:effectLst/>
                <a:uLnTx/>
                <a:uFillTx/>
                <a:latin typeface="Arial"/>
                <a:ea typeface="+mn-ea"/>
                <a:cs typeface="+mn-cs"/>
              </a:rPr>
              <a:t>(‘advancing Europe package’).</a:t>
            </a:r>
            <a:endParaRPr kumimoji="0" lang="en-US" sz="2400" b="1" i="0" u="none" strike="noStrike" kern="1200" cap="none" spc="0" normalizeH="0" baseline="0" noProof="0" dirty="0">
              <a:ln>
                <a:noFill/>
              </a:ln>
              <a:solidFill>
                <a:srgbClr val="004494"/>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4494"/>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4494"/>
                </a:solidFill>
                <a:effectLst/>
                <a:uLnTx/>
                <a:uFillTx/>
                <a:latin typeface="Arial"/>
                <a:ea typeface="+mn-ea"/>
                <a:cs typeface="+mn-cs"/>
              </a:rPr>
              <a:t>Call:</a:t>
            </a:r>
            <a:r>
              <a:rPr kumimoji="0" lang="en-US" sz="2400" b="1" i="0" u="none" strike="noStrike" kern="1200" cap="none" spc="0" normalizeH="0" baseline="0" noProof="0" dirty="0">
                <a:ln>
                  <a:noFill/>
                </a:ln>
                <a:solidFill>
                  <a:srgbClr val="004494"/>
                </a:solidFill>
                <a:effectLst/>
                <a:uLnTx/>
                <a:uFillTx/>
                <a:latin typeface="Arial"/>
                <a:ea typeface="+mn-ea"/>
                <a:cs typeface="+mn-cs"/>
              </a:rPr>
              <a:t> </a:t>
            </a:r>
            <a:r>
              <a:rPr kumimoji="0" lang="en-GB" sz="2400" b="1" i="0" u="none" strike="noStrike" kern="1200" cap="none" spc="0" normalizeH="0" baseline="0" noProof="0" dirty="0" smtClean="0">
                <a:ln>
                  <a:noFill/>
                </a:ln>
                <a:solidFill>
                  <a:srgbClr val="004494"/>
                </a:solidFill>
                <a:effectLst/>
                <a:uLnTx/>
                <a:uFillTx/>
                <a:latin typeface="Arial"/>
                <a:ea typeface="+mn-ea"/>
                <a:cs typeface="+mn-cs"/>
              </a:rPr>
              <a:t>HORIZON-WIDERA-2022-ACCESS-07-01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srgbClr val="004494"/>
                </a:solidFill>
                <a:effectLst/>
                <a:uLnTx/>
                <a:uFillTx/>
                <a:latin typeface="Arial"/>
                <a:ea typeface="+mn-ea"/>
                <a:cs typeface="+mn-cs"/>
              </a:rPr>
              <a:t>Type </a:t>
            </a:r>
            <a:r>
              <a:rPr kumimoji="0" lang="en-GB" sz="2400" b="1" i="0" u="none" strike="noStrike" kern="1200" cap="none" spc="0" normalizeH="0" baseline="0" noProof="0" dirty="0">
                <a:ln>
                  <a:noFill/>
                </a:ln>
                <a:solidFill>
                  <a:srgbClr val="004494"/>
                </a:solidFill>
                <a:effectLst/>
                <a:uLnTx/>
                <a:uFillTx/>
                <a:latin typeface="Arial"/>
                <a:ea typeface="+mn-ea"/>
                <a:cs typeface="+mn-cs"/>
              </a:rPr>
              <a:t>of action</a:t>
            </a:r>
            <a:r>
              <a:rPr kumimoji="0" lang="en-GB" sz="2400" b="0" i="0" u="none" strike="noStrike" kern="1200" cap="none" spc="0" normalizeH="0" baseline="0" noProof="0" dirty="0" smtClean="0">
                <a:ln>
                  <a:noFill/>
                </a:ln>
                <a:solidFill>
                  <a:srgbClr val="004494"/>
                </a:solidFill>
                <a:effectLst/>
                <a:uLnTx/>
                <a:uFillTx/>
                <a:latin typeface="Arial"/>
                <a:ea typeface="+mn-ea"/>
                <a:cs typeface="+mn-cs"/>
              </a:rPr>
              <a:t>: RIA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2400" b="1" i="0" u="none" strike="noStrike" kern="1200" cap="none" spc="0" normalizeH="0" baseline="0" noProof="0" dirty="0" err="1" smtClean="0">
                <a:ln>
                  <a:noFill/>
                </a:ln>
                <a:solidFill>
                  <a:srgbClr val="004494"/>
                </a:solidFill>
                <a:effectLst/>
                <a:uLnTx/>
                <a:uFillTx/>
                <a:latin typeface="Arial"/>
                <a:ea typeface="+mn-ea"/>
                <a:cs typeface="+mn-cs"/>
              </a:rPr>
              <a:t>Opening</a:t>
            </a:r>
            <a:r>
              <a:rPr kumimoji="0" lang="fr-BE" sz="2400" b="1" i="0" u="none" strike="noStrike" kern="1200" cap="none" spc="0" normalizeH="0" baseline="0" noProof="0" dirty="0" smtClean="0">
                <a:ln>
                  <a:noFill/>
                </a:ln>
                <a:solidFill>
                  <a:srgbClr val="004494"/>
                </a:solidFill>
                <a:effectLst/>
                <a:uLnTx/>
                <a:uFillTx/>
                <a:latin typeface="Arial"/>
                <a:ea typeface="+mn-ea"/>
                <a:cs typeface="+mn-cs"/>
              </a:rPr>
              <a:t>:</a:t>
            </a:r>
            <a:r>
              <a:rPr kumimoji="0" lang="fr-BE" sz="2400" b="1" i="0" u="none" strike="noStrike" kern="1200" cap="none" spc="0" normalizeH="0" noProof="0" dirty="0" smtClean="0">
                <a:ln>
                  <a:noFill/>
                </a:ln>
                <a:solidFill>
                  <a:srgbClr val="004494"/>
                </a:solidFill>
                <a:effectLst/>
                <a:uLnTx/>
                <a:uFillTx/>
                <a:latin typeface="Arial"/>
                <a:ea typeface="+mn-ea"/>
                <a:cs typeface="+mn-cs"/>
              </a:rPr>
              <a:t> </a:t>
            </a:r>
            <a:r>
              <a:rPr kumimoji="0" lang="fr-BE" sz="2400" b="1" i="0" u="none" strike="noStrike" kern="1200" cap="none" spc="0" normalizeH="0" baseline="0" noProof="0" dirty="0" smtClean="0">
                <a:ln>
                  <a:noFill/>
                </a:ln>
                <a:solidFill>
                  <a:srgbClr val="004494"/>
                </a:solidFill>
                <a:effectLst/>
                <a:uLnTx/>
                <a:uFillTx/>
                <a:latin typeface="Arial"/>
                <a:ea typeface="+mn-ea"/>
                <a:cs typeface="+mn-cs"/>
              </a:rPr>
              <a:t>27 Jan 2022 Cut-Off dates</a:t>
            </a:r>
            <a:r>
              <a:rPr kumimoji="0" lang="fr-BE" sz="2400" b="1" i="0" u="none" strike="noStrike" kern="1200" cap="none" spc="0" normalizeH="0" baseline="0" noProof="0" dirty="0">
                <a:ln>
                  <a:noFill/>
                </a:ln>
                <a:solidFill>
                  <a:srgbClr val="004494"/>
                </a:solidFill>
                <a:effectLst/>
                <a:uLnTx/>
                <a:uFillTx/>
                <a:latin typeface="Arial"/>
                <a:ea typeface="+mn-ea"/>
                <a:cs typeface="+mn-cs"/>
              </a:rPr>
              <a:t>: </a:t>
            </a:r>
            <a:r>
              <a:rPr kumimoji="0" lang="fr-BE" sz="2400" b="1" i="0" u="none" strike="noStrike" kern="1200" cap="none" spc="0" normalizeH="0" baseline="0" noProof="0" dirty="0">
                <a:ln>
                  <a:noFill/>
                </a:ln>
                <a:solidFill>
                  <a:srgbClr val="FF0000"/>
                </a:solidFill>
                <a:effectLst/>
                <a:uLnTx/>
                <a:uFillTx/>
                <a:latin typeface="Arial"/>
                <a:ea typeface="+mn-ea"/>
                <a:cs typeface="+mn-cs"/>
              </a:rPr>
              <a:t>20 </a:t>
            </a:r>
            <a:r>
              <a:rPr kumimoji="0" lang="fr-BE" sz="2400" b="1" i="0" u="none" strike="noStrike" kern="1200" cap="none" spc="0" normalizeH="0" baseline="0" noProof="0" dirty="0" err="1">
                <a:ln>
                  <a:noFill/>
                </a:ln>
                <a:solidFill>
                  <a:srgbClr val="FF0000"/>
                </a:solidFill>
                <a:effectLst/>
                <a:uLnTx/>
                <a:uFillTx/>
                <a:latin typeface="Arial"/>
                <a:ea typeface="+mn-ea"/>
                <a:cs typeface="+mn-cs"/>
              </a:rPr>
              <a:t>Apr</a:t>
            </a:r>
            <a:r>
              <a:rPr kumimoji="0" lang="fr-BE" sz="2400" b="1" i="0" u="none" strike="noStrike" kern="1200" cap="none" spc="0" normalizeH="0" baseline="0" noProof="0" dirty="0">
                <a:ln>
                  <a:noFill/>
                </a:ln>
                <a:solidFill>
                  <a:srgbClr val="FF0000"/>
                </a:solidFill>
                <a:effectLst/>
                <a:uLnTx/>
                <a:uFillTx/>
                <a:latin typeface="Arial"/>
                <a:ea typeface="+mn-ea"/>
                <a:cs typeface="+mn-cs"/>
              </a:rPr>
              <a:t> </a:t>
            </a:r>
            <a:r>
              <a:rPr kumimoji="0" lang="fr-BE" sz="2400" b="1" i="0" u="none" strike="noStrike" kern="1200" cap="none" spc="0" normalizeH="0" baseline="0" noProof="0" dirty="0" smtClean="0">
                <a:ln>
                  <a:noFill/>
                </a:ln>
                <a:solidFill>
                  <a:srgbClr val="FF0000"/>
                </a:solidFill>
                <a:effectLst/>
                <a:uLnTx/>
                <a:uFillTx/>
                <a:latin typeface="Arial"/>
                <a:ea typeface="+mn-ea"/>
                <a:cs typeface="+mn-cs"/>
              </a:rPr>
              <a:t>2022</a:t>
            </a:r>
            <a:r>
              <a:rPr kumimoji="0" lang="fr-BE" sz="2400" b="1" i="0" u="none" strike="noStrike" kern="1200" cap="none" spc="0" normalizeH="0" baseline="0" noProof="0" dirty="0">
                <a:ln>
                  <a:noFill/>
                </a:ln>
                <a:solidFill>
                  <a:srgbClr val="FF0000"/>
                </a:solidFill>
                <a:effectLst/>
                <a:uLnTx/>
                <a:uFillTx/>
                <a:latin typeface="Arial"/>
                <a:ea typeface="+mn-ea"/>
                <a:cs typeface="+mn-cs"/>
              </a:rPr>
              <a:t>; 10 </a:t>
            </a:r>
            <a:r>
              <a:rPr kumimoji="0" lang="fr-BE" sz="2400" b="1" i="0" u="none" strike="noStrike" kern="1200" cap="none" spc="0" normalizeH="0" baseline="0" noProof="0" dirty="0" err="1">
                <a:ln>
                  <a:noFill/>
                </a:ln>
                <a:solidFill>
                  <a:srgbClr val="FF0000"/>
                </a:solidFill>
                <a:effectLst/>
                <a:uLnTx/>
                <a:uFillTx/>
                <a:latin typeface="Arial"/>
                <a:ea typeface="+mn-ea"/>
                <a:cs typeface="+mn-cs"/>
              </a:rPr>
              <a:t>Nov</a:t>
            </a:r>
            <a:r>
              <a:rPr kumimoji="0" lang="fr-BE" sz="2400" b="1" i="0" u="none" strike="noStrike" kern="1200" cap="none" spc="0" normalizeH="0" baseline="0" noProof="0" dirty="0">
                <a:ln>
                  <a:noFill/>
                </a:ln>
                <a:solidFill>
                  <a:srgbClr val="FF0000"/>
                </a:solidFill>
                <a:effectLst/>
                <a:uLnTx/>
                <a:uFillTx/>
                <a:latin typeface="Arial"/>
                <a:ea typeface="+mn-ea"/>
                <a:cs typeface="+mn-cs"/>
              </a:rPr>
              <a:t> 2022</a:t>
            </a:r>
            <a:endParaRPr kumimoji="0" lang="fr-BE" sz="2400" b="1" i="0" u="none" strike="noStrike" kern="1200" cap="none" spc="0" normalizeH="0" baseline="0" noProof="0" dirty="0" smtClean="0">
              <a:ln>
                <a:noFill/>
              </a:ln>
              <a:solidFill>
                <a:srgbClr val="FF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srgbClr val="004494"/>
                </a:solidFill>
                <a:effectLst/>
                <a:uLnTx/>
                <a:uFillTx/>
                <a:latin typeface="Arial"/>
                <a:ea typeface="+mn-ea"/>
                <a:cs typeface="+mn-cs"/>
              </a:rPr>
              <a:t>Indicative </a:t>
            </a:r>
            <a:r>
              <a:rPr kumimoji="0" lang="en-GB" sz="2400" b="1" i="0" u="none" strike="noStrike" kern="1200" cap="none" spc="0" normalizeH="0" baseline="0" noProof="0" dirty="0">
                <a:ln>
                  <a:noFill/>
                </a:ln>
                <a:solidFill>
                  <a:srgbClr val="004494"/>
                </a:solidFill>
                <a:effectLst/>
                <a:uLnTx/>
                <a:uFillTx/>
                <a:latin typeface="Arial"/>
                <a:ea typeface="+mn-ea"/>
                <a:cs typeface="+mn-cs"/>
              </a:rPr>
              <a:t>budget </a:t>
            </a:r>
            <a:r>
              <a:rPr kumimoji="0" lang="en-GB" sz="2400" b="0" i="0" u="none" strike="noStrike" kern="1200" cap="none" spc="0" normalizeH="0" baseline="0" noProof="0" dirty="0">
                <a:ln>
                  <a:noFill/>
                </a:ln>
                <a:solidFill>
                  <a:srgbClr val="004494"/>
                </a:solidFill>
                <a:effectLst/>
                <a:uLnTx/>
                <a:uFillTx/>
                <a:latin typeface="Arial"/>
                <a:ea typeface="+mn-ea"/>
                <a:cs typeface="+mn-cs"/>
              </a:rPr>
              <a:t>(EUR </a:t>
            </a:r>
            <a:r>
              <a:rPr kumimoji="0" lang="en-GB" sz="2400" b="0" i="0" u="none" strike="noStrike" kern="1200" cap="none" spc="0" normalizeH="0" baseline="0" noProof="0" dirty="0" smtClean="0">
                <a:ln>
                  <a:noFill/>
                </a:ln>
                <a:solidFill>
                  <a:srgbClr val="004494"/>
                </a:solidFill>
                <a:effectLst/>
                <a:uLnTx/>
                <a:uFillTx/>
                <a:latin typeface="Arial"/>
                <a:ea typeface="+mn-ea"/>
                <a:cs typeface="+mn-cs"/>
              </a:rPr>
              <a:t>million): 40.00 </a:t>
            </a:r>
            <a:r>
              <a:rPr kumimoji="0" lang="en-GB" sz="2400" b="0" i="0" u="none" strike="noStrike" kern="1200" cap="none" spc="0" normalizeH="0" baseline="0" noProof="0" dirty="0">
                <a:ln>
                  <a:noFill/>
                </a:ln>
                <a:solidFill>
                  <a:srgbClr val="004494"/>
                </a:solidFill>
                <a:effectLst/>
                <a:uLnTx/>
                <a:uFillTx/>
                <a:latin typeface="Arial"/>
                <a:ea typeface="+mn-ea"/>
                <a:cs typeface="+mn-cs"/>
              </a:rPr>
              <a:t/>
            </a:r>
            <a:br>
              <a:rPr kumimoji="0" lang="en-GB" sz="2400" b="0" i="0" u="none" strike="noStrike" kern="1200" cap="none" spc="0" normalizeH="0" baseline="0" noProof="0" dirty="0">
                <a:ln>
                  <a:noFill/>
                </a:ln>
                <a:solidFill>
                  <a:srgbClr val="004494"/>
                </a:solidFill>
                <a:effectLst/>
                <a:uLnTx/>
                <a:uFillTx/>
                <a:latin typeface="Arial"/>
                <a:ea typeface="+mn-ea"/>
                <a:cs typeface="+mn-cs"/>
              </a:rPr>
            </a:br>
            <a:r>
              <a:rPr kumimoji="0" lang="en-GB" sz="2400" b="1" i="0" u="none" strike="noStrike" kern="1200" cap="none" spc="0" normalizeH="0" baseline="0" noProof="0" dirty="0">
                <a:ln>
                  <a:noFill/>
                </a:ln>
                <a:solidFill>
                  <a:srgbClr val="004494"/>
                </a:solidFill>
                <a:effectLst/>
                <a:uLnTx/>
                <a:uFillTx/>
                <a:latin typeface="Arial"/>
                <a:ea typeface="+mn-ea"/>
                <a:cs typeface="+mn-cs"/>
              </a:rPr>
              <a:t>Expected EU contribution per project </a:t>
            </a:r>
            <a:r>
              <a:rPr kumimoji="0" lang="en-GB" sz="2400" b="0" i="0" u="none" strike="noStrike" kern="1200" cap="none" spc="0" normalizeH="0" baseline="0" noProof="0" dirty="0" smtClean="0">
                <a:ln>
                  <a:noFill/>
                </a:ln>
                <a:solidFill>
                  <a:srgbClr val="004494"/>
                </a:solidFill>
                <a:effectLst/>
                <a:uLnTx/>
                <a:uFillTx/>
                <a:latin typeface="Arial"/>
                <a:ea typeface="+mn-ea"/>
                <a:cs typeface="+mn-cs"/>
              </a:rPr>
              <a:t>EUR 0.2 </a:t>
            </a:r>
            <a:r>
              <a:rPr kumimoji="0" lang="en-GB" sz="2400" b="0" i="0" u="none" strike="noStrike" kern="1200" cap="none" spc="0" normalizeH="0" baseline="0" noProof="0" dirty="0">
                <a:ln>
                  <a:noFill/>
                </a:ln>
                <a:solidFill>
                  <a:srgbClr val="004494"/>
                </a:solidFill>
                <a:effectLst/>
                <a:uLnTx/>
                <a:uFillTx/>
                <a:latin typeface="Arial"/>
                <a:ea typeface="+mn-ea"/>
                <a:cs typeface="+mn-cs"/>
              </a:rPr>
              <a:t>to </a:t>
            </a:r>
            <a:r>
              <a:rPr kumimoji="0" lang="en-GB" sz="2400" b="0" i="0" u="none" strike="noStrike" kern="1200" cap="none" spc="0" normalizeH="0" baseline="0" noProof="0" dirty="0" smtClean="0">
                <a:ln>
                  <a:noFill/>
                </a:ln>
                <a:solidFill>
                  <a:srgbClr val="004494"/>
                </a:solidFill>
                <a:effectLst/>
                <a:uLnTx/>
                <a:uFillTx/>
                <a:latin typeface="Arial"/>
                <a:ea typeface="+mn-ea"/>
                <a:cs typeface="+mn-cs"/>
              </a:rPr>
              <a:t>0.5 million</a:t>
            </a:r>
            <a:r>
              <a:rPr kumimoji="0" lang="en-GB" sz="2400" b="0" i="0" u="none" strike="noStrike" kern="1200" cap="none" spc="0" normalizeH="0" baseline="0" noProof="0" dirty="0">
                <a:ln>
                  <a:noFill/>
                </a:ln>
                <a:solidFill>
                  <a:srgbClr val="004494"/>
                </a:solidFill>
                <a:effectLst/>
                <a:uLnTx/>
                <a:uFillTx/>
                <a:latin typeface="Arial"/>
                <a:ea typeface="+mn-ea"/>
                <a:cs typeface="+mn-cs"/>
              </a:rPr>
              <a:t/>
            </a:r>
            <a:br>
              <a:rPr kumimoji="0" lang="en-GB" sz="2400" b="0" i="0" u="none" strike="noStrike" kern="1200" cap="none" spc="0" normalizeH="0" baseline="0" noProof="0" dirty="0">
                <a:ln>
                  <a:noFill/>
                </a:ln>
                <a:solidFill>
                  <a:srgbClr val="004494"/>
                </a:solidFill>
                <a:effectLst/>
                <a:uLnTx/>
                <a:uFillTx/>
                <a:latin typeface="Arial"/>
                <a:ea typeface="+mn-ea"/>
                <a:cs typeface="+mn-cs"/>
              </a:rPr>
            </a:br>
            <a:r>
              <a:rPr kumimoji="0" lang="en-GB" sz="2400" b="1" i="0" u="none" strike="noStrike" kern="1200" cap="none" spc="0" normalizeH="0" baseline="0" noProof="0" dirty="0">
                <a:ln>
                  <a:noFill/>
                </a:ln>
                <a:solidFill>
                  <a:srgbClr val="004494"/>
                </a:solidFill>
                <a:effectLst/>
                <a:uLnTx/>
                <a:uFillTx/>
                <a:latin typeface="Arial"/>
                <a:ea typeface="+mn-ea"/>
                <a:cs typeface="+mn-cs"/>
              </a:rPr>
              <a:t>Expected number of projects to be funded</a:t>
            </a:r>
            <a:r>
              <a:rPr kumimoji="0" lang="en-GB" sz="2400" b="0" i="0" u="none" strike="noStrike" kern="1200" cap="none" spc="0" normalizeH="0" baseline="0" noProof="0" dirty="0" smtClean="0">
                <a:ln>
                  <a:noFill/>
                </a:ln>
                <a:solidFill>
                  <a:srgbClr val="004494"/>
                </a:solidFill>
                <a:effectLst/>
                <a:uLnTx/>
                <a:uFillTx/>
                <a:latin typeface="Arial"/>
                <a:ea typeface="+mn-ea"/>
                <a:cs typeface="+mn-cs"/>
              </a:rPr>
              <a:t>: 80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4494"/>
              </a:solidFill>
              <a:effectLst/>
              <a:uLnTx/>
              <a:uFillTx/>
              <a:latin typeface="Arial"/>
              <a:ea typeface="+mn-ea"/>
              <a:cs typeface="+mn-cs"/>
            </a:endParaRPr>
          </a:p>
        </p:txBody>
      </p:sp>
      <p:sp>
        <p:nvSpPr>
          <p:cNvPr id="6" name="Subtitle 2"/>
          <p:cNvSpPr>
            <a:spLocks noGrp="1"/>
          </p:cNvSpPr>
          <p:nvPr>
            <p:ph type="subTitle" idx="1"/>
          </p:nvPr>
        </p:nvSpPr>
        <p:spPr>
          <a:xfrm>
            <a:off x="429769" y="508960"/>
            <a:ext cx="10156297" cy="488568"/>
          </a:xfrm>
        </p:spPr>
        <p:txBody>
          <a:bodyPr/>
          <a:lstStyle/>
          <a:p>
            <a:r>
              <a:rPr lang="en-US" sz="2800" dirty="0">
                <a:ea typeface="MS Gothic" charset="-128"/>
              </a:rPr>
              <a:t> </a:t>
            </a:r>
            <a:r>
              <a:rPr lang="en-US" sz="2800" dirty="0" smtClean="0">
                <a:ea typeface="MS Gothic" charset="-128"/>
              </a:rPr>
              <a:t>HOP ON FACILITY</a:t>
            </a:r>
            <a:endParaRPr lang="fr-BE" sz="2800" dirty="0"/>
          </a:p>
        </p:txBody>
      </p:sp>
    </p:spTree>
    <p:extLst>
      <p:ext uri="{BB962C8B-B14F-4D97-AF65-F5344CB8AC3E}">
        <p14:creationId xmlns:p14="http://schemas.microsoft.com/office/powerpoint/2010/main" val="14456588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3738" y="487025"/>
            <a:ext cx="11035145" cy="60016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4D4D4D"/>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004494"/>
                </a:solidFill>
                <a:effectLst/>
                <a:uLnTx/>
                <a:uFillTx/>
                <a:latin typeface="Arial"/>
                <a:ea typeface="+mn-ea"/>
                <a:cs typeface="+mn-cs"/>
              </a:rPr>
              <a:t>Who</a:t>
            </a:r>
            <a:r>
              <a:rPr kumimoji="0" lang="en-US" sz="2400" b="0" i="0" u="none" strike="noStrike" kern="1200" cap="none" spc="0" normalizeH="0" baseline="0" noProof="0" dirty="0" smtClean="0">
                <a:ln>
                  <a:noFill/>
                </a:ln>
                <a:solidFill>
                  <a:srgbClr val="004494"/>
                </a:solidFill>
                <a:effectLst/>
                <a:uLnTx/>
                <a:uFillTx/>
                <a:latin typeface="Arial"/>
                <a:ea typeface="+mn-ea"/>
                <a:cs typeface="+mn-cs"/>
              </a:rPr>
              <a:t>: </a:t>
            </a:r>
            <a:endParaRPr kumimoji="0" lang="en-US" sz="2400" b="0" i="0" u="none" strike="noStrike" kern="1200" cap="none" spc="0" normalizeH="0" baseline="0" noProof="0" dirty="0">
              <a:ln>
                <a:noFill/>
              </a:ln>
              <a:solidFill>
                <a:srgbClr val="004494"/>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4494"/>
                </a:solidFill>
                <a:effectLst/>
                <a:uLnTx/>
                <a:uFillTx/>
                <a:latin typeface="Arial"/>
                <a:ea typeface="+mn-ea"/>
                <a:cs typeface="+mn-cs"/>
              </a:rPr>
              <a:t>A</a:t>
            </a:r>
            <a:r>
              <a:rPr kumimoji="0" lang="en-US" sz="2400" b="0" i="0" u="none" strike="noStrike" kern="1200" cap="none" spc="0" normalizeH="0" baseline="0" noProof="0" dirty="0" smtClean="0">
                <a:ln>
                  <a:noFill/>
                </a:ln>
                <a:solidFill>
                  <a:srgbClr val="004494"/>
                </a:solidFill>
                <a:effectLst/>
                <a:uLnTx/>
                <a:uFillTx/>
                <a:latin typeface="Arial"/>
                <a:ea typeface="+mn-ea"/>
                <a:cs typeface="+mn-cs"/>
              </a:rPr>
              <a:t> </a:t>
            </a:r>
            <a:r>
              <a:rPr kumimoji="0" lang="en-US" sz="2400" b="1" i="0" u="none" strike="noStrike" kern="1200" cap="none" spc="0" normalizeH="0" baseline="0" noProof="0" dirty="0">
                <a:ln>
                  <a:noFill/>
                </a:ln>
                <a:solidFill>
                  <a:srgbClr val="004494"/>
                </a:solidFill>
                <a:effectLst/>
                <a:uLnTx/>
                <a:uFillTx/>
                <a:latin typeface="Arial"/>
                <a:ea typeface="+mn-ea"/>
                <a:cs typeface="+mn-cs"/>
              </a:rPr>
              <a:t>consortium funded under Pillar </a:t>
            </a:r>
            <a:r>
              <a:rPr kumimoji="0" lang="en-US" sz="2400" b="1" i="0" u="none" strike="noStrike" kern="1200" cap="none" spc="0" normalizeH="0" baseline="0" noProof="0" dirty="0" smtClean="0">
                <a:ln>
                  <a:noFill/>
                </a:ln>
                <a:solidFill>
                  <a:srgbClr val="004494"/>
                </a:solidFill>
                <a:effectLst/>
                <a:uLnTx/>
                <a:uFillTx/>
                <a:latin typeface="Arial"/>
                <a:ea typeface="+mn-ea"/>
                <a:cs typeface="+mn-cs"/>
              </a:rPr>
              <a:t>II or the EIC Pathfinder actions </a:t>
            </a:r>
            <a:r>
              <a:rPr kumimoji="0" lang="en-US" sz="2400" b="0" i="0" u="none" strike="noStrike" kern="1200" cap="none" spc="0" normalizeH="0" baseline="0" noProof="0" dirty="0" smtClean="0">
                <a:ln>
                  <a:noFill/>
                </a:ln>
                <a:solidFill>
                  <a:srgbClr val="004494"/>
                </a:solidFill>
                <a:effectLst/>
                <a:uLnTx/>
                <a:uFillTx/>
                <a:latin typeface="Arial"/>
                <a:ea typeface="+mn-ea"/>
                <a:cs typeface="+mn-cs"/>
              </a:rPr>
              <a:t>of </a:t>
            </a:r>
            <a:r>
              <a:rPr kumimoji="0" lang="en-US" sz="2400" b="0" i="0" u="none" strike="noStrike" kern="1200" cap="none" spc="0" normalizeH="0" baseline="0" noProof="0" dirty="0">
                <a:ln>
                  <a:noFill/>
                </a:ln>
                <a:solidFill>
                  <a:srgbClr val="004494"/>
                </a:solidFill>
                <a:effectLst/>
                <a:uLnTx/>
                <a:uFillTx/>
                <a:latin typeface="Arial"/>
                <a:ea typeface="+mn-ea"/>
                <a:cs typeface="+mn-cs"/>
              </a:rPr>
              <a:t>Horizon </a:t>
            </a:r>
            <a:r>
              <a:rPr kumimoji="0" lang="en-US" sz="2400" b="0" i="0" u="none" strike="noStrike" kern="1200" cap="none" spc="0" normalizeH="0" baseline="0" noProof="0" dirty="0" smtClean="0">
                <a:ln>
                  <a:noFill/>
                </a:ln>
                <a:solidFill>
                  <a:srgbClr val="004494"/>
                </a:solidFill>
                <a:effectLst/>
                <a:uLnTx/>
                <a:uFillTx/>
                <a:latin typeface="Arial"/>
                <a:ea typeface="+mn-ea"/>
                <a:cs typeface="+mn-cs"/>
              </a:rPr>
              <a:t>Europe, </a:t>
            </a:r>
            <a:r>
              <a:rPr kumimoji="0" lang="en-US" sz="2400" b="0" i="0" u="none" strike="noStrike" kern="1200" cap="none" spc="0" normalizeH="0" baseline="0" noProof="0" dirty="0">
                <a:ln>
                  <a:noFill/>
                </a:ln>
                <a:solidFill>
                  <a:srgbClr val="004494"/>
                </a:solidFill>
                <a:effectLst/>
                <a:uLnTx/>
                <a:uFillTx/>
                <a:latin typeface="Arial"/>
                <a:ea typeface="+mn-ea"/>
                <a:cs typeface="+mn-cs"/>
              </a:rPr>
              <a:t>with a valid grant agreement </a:t>
            </a:r>
            <a:r>
              <a:rPr kumimoji="0" lang="en-US" sz="2400" b="0" i="0" u="none" strike="noStrike" kern="1200" cap="none" spc="0" normalizeH="0" baseline="0" noProof="0" dirty="0" smtClean="0">
                <a:ln>
                  <a:noFill/>
                </a:ln>
                <a:solidFill>
                  <a:srgbClr val="004494"/>
                </a:solidFill>
                <a:effectLst/>
                <a:uLnTx/>
                <a:uFillTx/>
                <a:latin typeface="Arial"/>
                <a:ea typeface="+mn-ea"/>
                <a:cs typeface="+mn-cs"/>
              </a:rPr>
              <a:t>but </a:t>
            </a:r>
            <a:r>
              <a:rPr kumimoji="0" lang="en-US" sz="2400" b="0" i="1" u="none" strike="noStrike" kern="1200" cap="none" spc="0" normalizeH="0" baseline="0" noProof="0" dirty="0" smtClean="0">
                <a:ln>
                  <a:noFill/>
                </a:ln>
                <a:solidFill>
                  <a:srgbClr val="004494"/>
                </a:solidFill>
                <a:effectLst/>
                <a:uLnTx/>
                <a:uFillTx/>
                <a:latin typeface="Arial"/>
                <a:ea typeface="+mn-ea"/>
                <a:cs typeface="+mn-cs"/>
              </a:rPr>
              <a:t>with no partner from a Widening country</a:t>
            </a:r>
            <a:r>
              <a:rPr kumimoji="0" lang="en-US" sz="2400" b="0" i="0" u="none" strike="noStrike" kern="1200" cap="none" spc="0" normalizeH="0" baseline="0" noProof="0" dirty="0" smtClean="0">
                <a:ln>
                  <a:noFill/>
                </a:ln>
                <a:solidFill>
                  <a:srgbClr val="004494"/>
                </a:solidFill>
                <a:effectLst/>
                <a:uLnTx/>
                <a:uFillTx/>
                <a:latin typeface="Arial"/>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004494"/>
                </a:solidFill>
                <a:effectLst/>
                <a:uLnTx/>
                <a:uFillTx/>
                <a:latin typeface="Arial"/>
                <a:ea typeface="+mn-ea"/>
                <a:cs typeface="+mn-cs"/>
              </a:rPr>
              <a:t>A </a:t>
            </a:r>
            <a:r>
              <a:rPr kumimoji="0" lang="en-US" sz="2400" b="1" i="0" u="none" strike="noStrike" kern="1200" cap="none" spc="0" normalizeH="0" baseline="0" noProof="0" dirty="0" smtClean="0">
                <a:ln>
                  <a:noFill/>
                </a:ln>
                <a:solidFill>
                  <a:srgbClr val="004494"/>
                </a:solidFill>
                <a:effectLst/>
                <a:uLnTx/>
                <a:uFillTx/>
                <a:latin typeface="Arial"/>
                <a:ea typeface="+mn-ea"/>
                <a:cs typeface="+mn-cs"/>
              </a:rPr>
              <a:t>legal entity </a:t>
            </a:r>
            <a:r>
              <a:rPr kumimoji="0" lang="en-US" sz="2400" b="1" i="0" u="none" strike="noStrike" kern="1200" cap="none" spc="0" normalizeH="0" baseline="0" noProof="0" dirty="0">
                <a:ln>
                  <a:noFill/>
                </a:ln>
                <a:solidFill>
                  <a:srgbClr val="004494"/>
                </a:solidFill>
                <a:effectLst/>
                <a:uLnTx/>
                <a:uFillTx/>
                <a:latin typeface="Arial"/>
                <a:ea typeface="+mn-ea"/>
                <a:cs typeface="+mn-cs"/>
              </a:rPr>
              <a:t>from </a:t>
            </a:r>
            <a:r>
              <a:rPr kumimoji="0" lang="en-US" sz="2400" b="1" i="0" u="none" strike="noStrike" kern="1200" cap="none" spc="0" normalizeH="0" baseline="0" noProof="0" dirty="0" smtClean="0">
                <a:ln>
                  <a:noFill/>
                </a:ln>
                <a:solidFill>
                  <a:srgbClr val="004494"/>
                </a:solidFill>
                <a:effectLst/>
                <a:uLnTx/>
                <a:uFillTx/>
                <a:latin typeface="Arial"/>
                <a:ea typeface="+mn-ea"/>
                <a:cs typeface="+mn-cs"/>
              </a:rPr>
              <a:t>a Widening Country </a:t>
            </a:r>
            <a:r>
              <a:rPr kumimoji="0" lang="en-US" sz="2400" b="0" i="0" u="none" strike="noStrike" kern="1200" cap="none" spc="0" normalizeH="0" baseline="0" noProof="0" dirty="0" smtClean="0">
                <a:ln>
                  <a:noFill/>
                </a:ln>
                <a:solidFill>
                  <a:srgbClr val="004494"/>
                </a:solidFill>
                <a:effectLst/>
                <a:uLnTx/>
                <a:uFillTx/>
                <a:latin typeface="Arial"/>
                <a:ea typeface="+mn-ea"/>
                <a:cs typeface="+mn-cs"/>
              </a:rPr>
              <a:t>wishing to join this collaborative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04494"/>
                </a:solidFill>
                <a:effectLst/>
                <a:uLnTx/>
                <a:uFillTx/>
                <a:latin typeface="Arial"/>
                <a:ea typeface="+mn-ea"/>
                <a:cs typeface="+mn-cs"/>
              </a:rPr>
              <a:t>   R&amp;I 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004494"/>
                </a:solidFill>
                <a:effectLst/>
                <a:uLnTx/>
                <a:uFillTx/>
                <a:latin typeface="Arial"/>
                <a:ea typeface="+mn-ea"/>
                <a:cs typeface="+mn-cs"/>
              </a:rPr>
              <a:t>How:</a:t>
            </a:r>
            <a:endParaRPr kumimoji="0" lang="en-US" sz="2400" b="0" i="0" u="none" strike="noStrike" kern="1200" cap="none" spc="0" normalizeH="0" baseline="0" noProof="0" dirty="0" smtClean="0">
              <a:ln>
                <a:noFill/>
              </a:ln>
              <a:solidFill>
                <a:srgbClr val="004494"/>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004494"/>
                </a:solidFill>
                <a:effectLst/>
                <a:uLnTx/>
                <a:uFillTx/>
                <a:latin typeface="Arial"/>
                <a:ea typeface="+mn-ea"/>
                <a:cs typeface="+mn-cs"/>
              </a:rPr>
              <a:t>The proposal </a:t>
            </a:r>
            <a:r>
              <a:rPr kumimoji="0" lang="en-US" sz="2400" b="0" i="0" u="none" strike="noStrike" kern="1200" cap="none" spc="0" normalizeH="0" baseline="0" noProof="0" dirty="0">
                <a:ln>
                  <a:noFill/>
                </a:ln>
                <a:solidFill>
                  <a:srgbClr val="004494"/>
                </a:solidFill>
                <a:effectLst/>
                <a:uLnTx/>
                <a:uFillTx/>
                <a:latin typeface="Arial"/>
                <a:ea typeface="+mn-ea"/>
                <a:cs typeface="+mn-cs"/>
              </a:rPr>
              <a:t>must be </a:t>
            </a:r>
            <a:r>
              <a:rPr kumimoji="0" lang="en-US" sz="2400" b="1" i="0" u="none" strike="noStrike" kern="1200" cap="none" spc="0" normalizeH="0" baseline="0" noProof="0" dirty="0">
                <a:ln>
                  <a:noFill/>
                </a:ln>
                <a:solidFill>
                  <a:srgbClr val="004494"/>
                </a:solidFill>
                <a:effectLst/>
                <a:uLnTx/>
                <a:uFillTx/>
                <a:latin typeface="Arial"/>
                <a:ea typeface="+mn-ea"/>
                <a:cs typeface="+mn-cs"/>
              </a:rPr>
              <a:t>submitted by the </a:t>
            </a:r>
            <a:r>
              <a:rPr kumimoji="0" lang="en-US" sz="2400" b="1" i="0" u="none" strike="noStrike" kern="1200" cap="none" spc="0" normalizeH="0" baseline="0" noProof="0" dirty="0" smtClean="0">
                <a:ln>
                  <a:noFill/>
                </a:ln>
                <a:solidFill>
                  <a:srgbClr val="004494"/>
                </a:solidFill>
                <a:effectLst/>
                <a:uLnTx/>
                <a:uFillTx/>
                <a:latin typeface="Arial"/>
                <a:ea typeface="+mn-ea"/>
                <a:cs typeface="+mn-cs"/>
              </a:rPr>
              <a:t>coordinator </a:t>
            </a:r>
            <a:r>
              <a:rPr kumimoji="0" lang="en-US" sz="2400" b="1" i="0" u="none" strike="noStrike" kern="1200" cap="none" spc="0" normalizeH="0" baseline="0" noProof="0" dirty="0">
                <a:ln>
                  <a:noFill/>
                </a:ln>
                <a:solidFill>
                  <a:srgbClr val="004494"/>
                </a:solidFill>
                <a:effectLst/>
                <a:uLnTx/>
                <a:uFillTx/>
                <a:latin typeface="Arial"/>
                <a:ea typeface="+mn-ea"/>
                <a:cs typeface="+mn-cs"/>
              </a:rPr>
              <a:t>of </a:t>
            </a:r>
            <a:r>
              <a:rPr kumimoji="0" lang="en-US" sz="2400" b="1" i="0" u="none" strike="noStrike" kern="1200" cap="none" spc="0" normalizeH="0" baseline="0" noProof="0" dirty="0" smtClean="0">
                <a:ln>
                  <a:noFill/>
                </a:ln>
                <a:solidFill>
                  <a:srgbClr val="004494"/>
                </a:solidFill>
                <a:effectLst/>
                <a:uLnTx/>
                <a:uFillTx/>
                <a:latin typeface="Arial"/>
                <a:ea typeface="+mn-ea"/>
                <a:cs typeface="+mn-cs"/>
              </a:rPr>
              <a:t>the funded consortium</a:t>
            </a:r>
            <a:r>
              <a:rPr kumimoji="0" lang="en-US" sz="2400" b="0" i="0" u="none" strike="noStrike" kern="1200" cap="none" spc="0" normalizeH="0" baseline="0" noProof="0" dirty="0" smtClean="0">
                <a:ln>
                  <a:noFill/>
                </a:ln>
                <a:solidFill>
                  <a:srgbClr val="004494"/>
                </a:solidFill>
                <a:effectLst/>
                <a:uLnTx/>
                <a:uFillTx/>
                <a:latin typeface="Arial"/>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4494"/>
                </a:solidFill>
                <a:effectLst/>
                <a:uLnTx/>
                <a:uFillTx/>
                <a:latin typeface="Arial"/>
                <a:ea typeface="+mn-ea"/>
                <a:cs typeface="+mn-cs"/>
              </a:rPr>
              <a:t>All consortium partners need to agree</a:t>
            </a:r>
            <a:r>
              <a:rPr kumimoji="0" lang="en-US" sz="2400" b="0" i="0" u="none" strike="noStrike" kern="1200" cap="none" spc="0" normalizeH="0" baseline="0" noProof="0" dirty="0">
                <a:ln>
                  <a:noFill/>
                </a:ln>
                <a:solidFill>
                  <a:srgbClr val="004494"/>
                </a:solidFill>
                <a:effectLst/>
                <a:uLnTx/>
                <a:uFillTx/>
                <a:latin typeface="Arial"/>
                <a:ea typeface="+mn-ea"/>
                <a:cs typeface="+mn-cs"/>
              </a:rPr>
              <a:t> on the accession of the new </a:t>
            </a:r>
            <a:r>
              <a:rPr kumimoji="0" lang="en-US" sz="2400" b="0" i="0" u="none" strike="noStrike" kern="1200" cap="none" spc="0" normalizeH="0" baseline="0" noProof="0" dirty="0" smtClean="0">
                <a:ln>
                  <a:noFill/>
                </a:ln>
                <a:solidFill>
                  <a:srgbClr val="004494"/>
                </a:solidFill>
                <a:effectLst/>
                <a:uLnTx/>
                <a:uFillTx/>
                <a:latin typeface="Arial"/>
                <a:ea typeface="+mn-ea"/>
                <a:cs typeface="+mn-cs"/>
              </a:rPr>
              <a:t>partner.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004494"/>
                </a:solidFill>
                <a:effectLst/>
                <a:uLnTx/>
                <a:uFillTx/>
                <a:latin typeface="Arial"/>
                <a:ea typeface="+mn-ea"/>
                <a:cs typeface="+mn-cs"/>
              </a:rPr>
              <a:t>The proposal </a:t>
            </a:r>
            <a:r>
              <a:rPr kumimoji="0" lang="en-US" sz="2400" b="0" i="0" u="none" strike="noStrike" kern="1200" cap="none" spc="0" normalizeH="0" baseline="0" noProof="0" dirty="0">
                <a:ln>
                  <a:noFill/>
                </a:ln>
                <a:solidFill>
                  <a:srgbClr val="004494"/>
                </a:solidFill>
                <a:effectLst/>
                <a:uLnTx/>
                <a:uFillTx/>
                <a:latin typeface="Arial"/>
                <a:ea typeface="+mn-ea"/>
                <a:cs typeface="+mn-cs"/>
              </a:rPr>
              <a:t>should include a detailed description of the </a:t>
            </a:r>
            <a:r>
              <a:rPr kumimoji="0" lang="en-US" sz="2400" b="1" i="0" u="none" strike="noStrike" kern="1200" cap="none" spc="0" normalizeH="0" baseline="0" noProof="0" dirty="0">
                <a:ln>
                  <a:noFill/>
                </a:ln>
                <a:solidFill>
                  <a:srgbClr val="004494"/>
                </a:solidFill>
                <a:effectLst/>
                <a:uLnTx/>
                <a:uFillTx/>
                <a:latin typeface="Arial"/>
                <a:ea typeface="+mn-ea"/>
                <a:cs typeface="+mn-cs"/>
              </a:rPr>
              <a:t>profile of the new partner </a:t>
            </a:r>
            <a:r>
              <a:rPr kumimoji="0" lang="en-US" sz="2400" b="0" i="0" u="none" strike="noStrike" kern="1200" cap="none" spc="0" normalizeH="0" baseline="0" noProof="0" dirty="0">
                <a:ln>
                  <a:noFill/>
                </a:ln>
                <a:solidFill>
                  <a:srgbClr val="004494"/>
                </a:solidFill>
                <a:effectLst/>
                <a:uLnTx/>
                <a:uFillTx/>
                <a:latin typeface="Arial"/>
                <a:ea typeface="+mn-ea"/>
                <a:cs typeface="+mn-cs"/>
              </a:rPr>
              <a:t>and its role in the existing </a:t>
            </a:r>
            <a:r>
              <a:rPr kumimoji="0" lang="en-US" sz="2400" b="0" i="0" u="none" strike="noStrike" kern="1200" cap="none" spc="0" normalizeH="0" baseline="0" noProof="0" dirty="0" smtClean="0">
                <a:ln>
                  <a:noFill/>
                </a:ln>
                <a:solidFill>
                  <a:srgbClr val="004494"/>
                </a:solidFill>
                <a:effectLst/>
                <a:uLnTx/>
                <a:uFillTx/>
                <a:latin typeface="Arial"/>
                <a:ea typeface="+mn-ea"/>
                <a:cs typeface="+mn-cs"/>
              </a:rPr>
              <a:t>project;</a:t>
            </a:r>
            <a:r>
              <a:rPr kumimoji="0" lang="en-US" sz="2400" b="0" i="0" u="none" strike="noStrike" kern="1200" cap="none" spc="0" normalizeH="0" noProof="0" dirty="0" smtClean="0">
                <a:ln>
                  <a:noFill/>
                </a:ln>
                <a:solidFill>
                  <a:srgbClr val="004494"/>
                </a:solidFill>
                <a:effectLst/>
                <a:uLnTx/>
                <a:uFillTx/>
                <a:latin typeface="Arial"/>
                <a:ea typeface="+mn-ea"/>
                <a:cs typeface="+mn-cs"/>
              </a:rPr>
              <a:t> </a:t>
            </a:r>
            <a:r>
              <a:rPr kumimoji="0" lang="en-US" sz="2400" b="0" i="0" u="none" strike="noStrike" kern="1200" cap="none" spc="0" normalizeH="0" baseline="0" noProof="0" dirty="0" smtClean="0">
                <a:ln>
                  <a:noFill/>
                </a:ln>
                <a:solidFill>
                  <a:srgbClr val="004494"/>
                </a:solidFill>
                <a:effectLst/>
                <a:uLnTx/>
                <a:uFillTx/>
                <a:latin typeface="Arial"/>
                <a:ea typeface="+mn-ea"/>
                <a:cs typeface="+mn-cs"/>
              </a:rPr>
              <a:t>the </a:t>
            </a:r>
            <a:r>
              <a:rPr kumimoji="0" lang="en-US" sz="2400" b="1" i="0" u="none" strike="noStrike" kern="1200" cap="none" spc="0" normalizeH="0" baseline="0" noProof="0" dirty="0">
                <a:ln>
                  <a:noFill/>
                </a:ln>
                <a:solidFill>
                  <a:srgbClr val="004494"/>
                </a:solidFill>
                <a:effectLst/>
                <a:uLnTx/>
                <a:uFillTx/>
                <a:latin typeface="Arial"/>
                <a:ea typeface="+mn-ea"/>
                <a:cs typeface="+mn-cs"/>
              </a:rPr>
              <a:t>R&amp;I relevance and complementarity</a:t>
            </a:r>
            <a:r>
              <a:rPr kumimoji="0" lang="en-US" sz="2400" b="0" i="0" u="none" strike="noStrike" kern="1200" cap="none" spc="0" normalizeH="0" baseline="0" noProof="0" dirty="0">
                <a:ln>
                  <a:noFill/>
                </a:ln>
                <a:solidFill>
                  <a:srgbClr val="004494"/>
                </a:solidFill>
                <a:effectLst/>
                <a:uLnTx/>
                <a:uFillTx/>
                <a:latin typeface="Arial"/>
                <a:ea typeface="+mn-ea"/>
                <a:cs typeface="+mn-cs"/>
              </a:rPr>
              <a:t> needs to be demonstrated. </a:t>
            </a:r>
            <a:endParaRPr kumimoji="0" lang="en-US" sz="2400" b="0" i="0" u="none" strike="noStrike" kern="1200" cap="none" spc="0" normalizeH="0" baseline="0" noProof="0" dirty="0" smtClean="0">
              <a:ln>
                <a:noFill/>
              </a:ln>
              <a:solidFill>
                <a:srgbClr val="004494"/>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4494"/>
                </a:solidFill>
                <a:effectLst/>
                <a:uLnTx/>
                <a:uFillTx/>
                <a:latin typeface="Arial"/>
                <a:ea typeface="+mn-ea"/>
                <a:cs typeface="+mn-cs"/>
              </a:rPr>
              <a:t>The additional partner and task should be </a:t>
            </a:r>
            <a:r>
              <a:rPr kumimoji="0" lang="en-US" sz="2400" b="0" i="0" u="none" strike="noStrike" kern="1200" cap="none" spc="0" normalizeH="0" baseline="0" noProof="0" dirty="0" smtClean="0">
                <a:ln>
                  <a:noFill/>
                </a:ln>
                <a:solidFill>
                  <a:srgbClr val="004494"/>
                </a:solidFill>
                <a:effectLst/>
                <a:uLnTx/>
                <a:uFillTx/>
                <a:latin typeface="Arial"/>
                <a:ea typeface="+mn-ea"/>
                <a:cs typeface="+mn-cs"/>
              </a:rPr>
              <a:t>described in a dedicated proposal template, </a:t>
            </a:r>
            <a:r>
              <a:rPr kumimoji="0" lang="en-US" sz="2400" b="0" i="0" u="none" strike="noStrike" kern="1200" cap="none" spc="0" normalizeH="0" baseline="0" noProof="0" dirty="0" err="1" smtClean="0">
                <a:ln>
                  <a:noFill/>
                </a:ln>
                <a:solidFill>
                  <a:srgbClr val="004494"/>
                </a:solidFill>
                <a:effectLst/>
                <a:uLnTx/>
                <a:uFillTx/>
                <a:latin typeface="Arial"/>
                <a:ea typeface="+mn-ea"/>
                <a:cs typeface="+mn-cs"/>
              </a:rPr>
              <a:t>DoA</a:t>
            </a:r>
            <a:r>
              <a:rPr kumimoji="0" lang="en-US" sz="2400" b="0" i="0" u="none" strike="noStrike" kern="1200" cap="none" spc="0" normalizeH="0" baseline="0" noProof="0" dirty="0" smtClean="0">
                <a:ln>
                  <a:noFill/>
                </a:ln>
                <a:solidFill>
                  <a:srgbClr val="004494"/>
                </a:solidFill>
                <a:effectLst/>
                <a:uLnTx/>
                <a:uFillTx/>
                <a:latin typeface="Arial"/>
                <a:ea typeface="+mn-ea"/>
                <a:cs typeface="+mn-cs"/>
              </a:rPr>
              <a:t> of parent project to be annexed</a:t>
            </a:r>
            <a:endParaRPr kumimoji="0" lang="en-US" sz="2400" b="0" i="0" u="none" strike="noStrike" kern="1200" cap="none" spc="0" normalizeH="0" baseline="0" noProof="0" dirty="0">
              <a:ln>
                <a:noFill/>
              </a:ln>
              <a:solidFill>
                <a:srgbClr val="004494"/>
              </a:solidFill>
              <a:effectLst/>
              <a:uLnTx/>
              <a:uFillTx/>
              <a:latin typeface="Arial"/>
              <a:ea typeface="+mn-ea"/>
              <a:cs typeface="+mn-cs"/>
            </a:endParaRPr>
          </a:p>
        </p:txBody>
      </p:sp>
      <p:sp>
        <p:nvSpPr>
          <p:cNvPr id="6" name="Subtitle 2"/>
          <p:cNvSpPr>
            <a:spLocks noGrp="1"/>
          </p:cNvSpPr>
          <p:nvPr>
            <p:ph type="subTitle" idx="1"/>
          </p:nvPr>
        </p:nvSpPr>
        <p:spPr>
          <a:xfrm>
            <a:off x="173738" y="248995"/>
            <a:ext cx="10156297" cy="488568"/>
          </a:xfrm>
        </p:spPr>
        <p:txBody>
          <a:bodyPr/>
          <a:lstStyle/>
          <a:p>
            <a:r>
              <a:rPr lang="en-US" sz="3600" dirty="0">
                <a:ea typeface="MS Gothic" charset="-128"/>
              </a:rPr>
              <a:t> </a:t>
            </a:r>
            <a:r>
              <a:rPr lang="en-US" sz="2800" cap="none" dirty="0" smtClean="0">
                <a:ea typeface="MS Gothic" charset="-128"/>
              </a:rPr>
              <a:t>HOP ON FACILITY: KEY FEATURES (1)</a:t>
            </a:r>
            <a:endParaRPr lang="fr-BE" sz="2800" dirty="0"/>
          </a:p>
        </p:txBody>
      </p:sp>
    </p:spTree>
    <p:extLst>
      <p:ext uri="{BB962C8B-B14F-4D97-AF65-F5344CB8AC3E}">
        <p14:creationId xmlns:p14="http://schemas.microsoft.com/office/powerpoint/2010/main" val="38198313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1762800"/>
            <a:ext cx="10577945" cy="415498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4D4D4D"/>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004494"/>
                </a:solidFill>
                <a:effectLst/>
                <a:uLnTx/>
                <a:uFillTx/>
                <a:latin typeface="Arial"/>
                <a:ea typeface="+mn-ea"/>
                <a:cs typeface="+mn-cs"/>
              </a:rPr>
              <a:t>Implementation</a:t>
            </a:r>
            <a:r>
              <a:rPr kumimoji="0" lang="en-US" sz="2400" b="0" i="0" u="none" strike="noStrike" kern="1200" cap="none" spc="0" normalizeH="0" baseline="0" noProof="0" dirty="0" smtClean="0">
                <a:ln>
                  <a:noFill/>
                </a:ln>
                <a:solidFill>
                  <a:srgbClr val="004494"/>
                </a:solidFill>
                <a:effectLst/>
                <a:uLnTx/>
                <a:uFillTx/>
                <a:latin typeface="Arial"/>
                <a:ea typeface="+mn-ea"/>
                <a:cs typeface="+mn-cs"/>
              </a:rPr>
              <a:t>: </a:t>
            </a:r>
            <a:endParaRPr kumimoji="0" lang="en-US" sz="2400" b="0" i="0" u="none" strike="noStrike" kern="1200" cap="none" spc="0" normalizeH="0" baseline="0" noProof="0" dirty="0">
              <a:ln>
                <a:noFill/>
              </a:ln>
              <a:solidFill>
                <a:srgbClr val="004494"/>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4494"/>
                </a:solidFill>
                <a:effectLst/>
                <a:uLnTx/>
                <a:uFillTx/>
                <a:latin typeface="Arial"/>
                <a:ea typeface="+mn-ea"/>
                <a:cs typeface="+mn-cs"/>
              </a:rPr>
              <a:t>Selected consortia will be invited to submit an </a:t>
            </a:r>
            <a:r>
              <a:rPr kumimoji="0" lang="en-US" sz="2400" b="1" i="0" u="none" strike="noStrike" kern="1200" cap="none" spc="0" normalizeH="0" baseline="0" noProof="0" dirty="0">
                <a:ln>
                  <a:noFill/>
                </a:ln>
                <a:solidFill>
                  <a:srgbClr val="004494"/>
                </a:solidFill>
                <a:effectLst/>
                <a:uLnTx/>
                <a:uFillTx/>
                <a:latin typeface="Arial"/>
                <a:ea typeface="+mn-ea"/>
                <a:cs typeface="+mn-cs"/>
              </a:rPr>
              <a:t>amendment request </a:t>
            </a:r>
            <a:r>
              <a:rPr kumimoji="0" lang="en-US" sz="2400" b="0" i="0" u="none" strike="noStrike" kern="1200" cap="none" spc="0" normalizeH="0" baseline="0" noProof="0" dirty="0">
                <a:ln>
                  <a:noFill/>
                </a:ln>
                <a:solidFill>
                  <a:srgbClr val="004494"/>
                </a:solidFill>
                <a:effectLst/>
                <a:uLnTx/>
                <a:uFillTx/>
                <a:latin typeface="Arial"/>
                <a:ea typeface="+mn-ea"/>
                <a:cs typeface="+mn-cs"/>
              </a:rPr>
              <a:t>for accession of a new partner, modification of the description of the action and upgrade of the </a:t>
            </a:r>
            <a:r>
              <a:rPr kumimoji="0" lang="en-US" sz="2400" b="0" i="0" u="none" strike="noStrike" kern="1200" cap="none" spc="0" normalizeH="0" baseline="0" noProof="0" dirty="0" smtClean="0">
                <a:ln>
                  <a:noFill/>
                </a:ln>
                <a:solidFill>
                  <a:srgbClr val="004494"/>
                </a:solidFill>
                <a:effectLst/>
                <a:uLnTx/>
                <a:uFillTx/>
                <a:latin typeface="Arial"/>
                <a:ea typeface="+mn-ea"/>
                <a:cs typeface="+mn-cs"/>
              </a:rPr>
              <a:t>budget.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srgbClr val="004494"/>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004494"/>
                </a:solidFill>
                <a:effectLst/>
                <a:uLnTx/>
                <a:uFillTx/>
                <a:latin typeface="Arial"/>
                <a:ea typeface="+mn-ea"/>
                <a:cs typeface="+mn-cs"/>
              </a:rPr>
              <a:t>Costs:</a:t>
            </a:r>
            <a:endParaRPr kumimoji="0" lang="en-US" sz="2400" b="0" i="0" u="none" strike="noStrike" kern="1200" cap="none" spc="0" normalizeH="0" baseline="0" noProof="0" dirty="0" smtClean="0">
              <a:ln>
                <a:noFill/>
              </a:ln>
              <a:solidFill>
                <a:srgbClr val="004494"/>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4494"/>
                </a:solidFill>
                <a:effectLst/>
                <a:uLnTx/>
                <a:uFillTx/>
                <a:latin typeface="Arial"/>
                <a:ea typeface="+mn-ea"/>
                <a:cs typeface="+mn-cs"/>
              </a:rPr>
              <a:t>The budget increase must be </a:t>
            </a:r>
            <a:r>
              <a:rPr kumimoji="0" lang="en-US" sz="2400" b="1" i="0" u="none" strike="noStrike" kern="1200" cap="none" spc="0" normalizeH="0" baseline="0" noProof="0" dirty="0">
                <a:ln>
                  <a:noFill/>
                </a:ln>
                <a:solidFill>
                  <a:srgbClr val="004494"/>
                </a:solidFill>
                <a:effectLst/>
                <a:uLnTx/>
                <a:uFillTx/>
                <a:latin typeface="Arial"/>
                <a:ea typeface="+mn-ea"/>
                <a:cs typeface="+mn-cs"/>
              </a:rPr>
              <a:t>exclusively </a:t>
            </a:r>
            <a:r>
              <a:rPr kumimoji="0" lang="en-US" sz="2400" b="1" i="0" u="none" strike="noStrike" kern="1200" cap="none" spc="0" normalizeH="0" baseline="0" noProof="0" dirty="0" smtClean="0">
                <a:ln>
                  <a:noFill/>
                </a:ln>
                <a:solidFill>
                  <a:srgbClr val="004494"/>
                </a:solidFill>
                <a:effectLst/>
                <a:uLnTx/>
                <a:uFillTx/>
                <a:latin typeface="Arial"/>
                <a:ea typeface="+mn-ea"/>
                <a:cs typeface="+mn-cs"/>
              </a:rPr>
              <a:t>for </a:t>
            </a:r>
            <a:r>
              <a:rPr kumimoji="0" lang="en-US" sz="2400" b="1" i="0" u="none" strike="noStrike" kern="1200" cap="none" spc="0" normalizeH="0" baseline="0" noProof="0" dirty="0">
                <a:ln>
                  <a:noFill/>
                </a:ln>
                <a:solidFill>
                  <a:srgbClr val="004494"/>
                </a:solidFill>
                <a:effectLst/>
                <a:uLnTx/>
                <a:uFillTx/>
                <a:latin typeface="Arial"/>
                <a:ea typeface="+mn-ea"/>
                <a:cs typeface="+mn-cs"/>
              </a:rPr>
              <a:t>the benefit of the new </a:t>
            </a:r>
            <a:r>
              <a:rPr kumimoji="0" lang="en-US" sz="2400" b="1" i="0" u="none" strike="noStrike" kern="1200" cap="none" spc="0" normalizeH="0" baseline="0" noProof="0" dirty="0" smtClean="0">
                <a:ln>
                  <a:noFill/>
                </a:ln>
                <a:solidFill>
                  <a:srgbClr val="004494"/>
                </a:solidFill>
                <a:effectLst/>
                <a:uLnTx/>
                <a:uFillTx/>
                <a:latin typeface="Arial"/>
                <a:ea typeface="+mn-ea"/>
                <a:cs typeface="+mn-cs"/>
              </a:rPr>
              <a:t>partner</a:t>
            </a:r>
            <a:r>
              <a:rPr kumimoji="0" lang="en-US" sz="2400" b="0" i="0" u="none" strike="noStrike" kern="1200" cap="none" spc="0" normalizeH="0" baseline="0" noProof="0" dirty="0" smtClean="0">
                <a:ln>
                  <a:noFill/>
                </a:ln>
                <a:solidFill>
                  <a:srgbClr val="004494"/>
                </a:solidFill>
                <a:effectLst/>
                <a:uLnTx/>
                <a:uFillTx/>
                <a:latin typeface="Arial"/>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004494"/>
                </a:solidFill>
                <a:effectLst/>
                <a:uLnTx/>
                <a:uFillTx/>
                <a:latin typeface="Arial"/>
                <a:ea typeface="+mn-ea"/>
                <a:cs typeface="+mn-cs"/>
              </a:rPr>
              <a:t>An additional </a:t>
            </a:r>
            <a:r>
              <a:rPr kumimoji="0" lang="en-US" sz="2400" b="1" i="0" u="none" strike="noStrike" kern="1200" cap="none" spc="0" normalizeH="0" baseline="0" noProof="0" dirty="0">
                <a:ln>
                  <a:noFill/>
                </a:ln>
                <a:solidFill>
                  <a:srgbClr val="004494"/>
                </a:solidFill>
                <a:effectLst/>
                <a:uLnTx/>
                <a:uFillTx/>
                <a:latin typeface="Arial"/>
                <a:ea typeface="+mn-ea"/>
                <a:cs typeface="+mn-cs"/>
              </a:rPr>
              <a:t>coordination fee of up to 10% </a:t>
            </a:r>
            <a:r>
              <a:rPr kumimoji="0" lang="en-US" sz="2400" b="0" i="0" u="none" strike="noStrike" kern="1200" cap="none" spc="0" normalizeH="0" baseline="0" noProof="0" dirty="0">
                <a:ln>
                  <a:noFill/>
                </a:ln>
                <a:solidFill>
                  <a:srgbClr val="004494"/>
                </a:solidFill>
                <a:effectLst/>
                <a:uLnTx/>
                <a:uFillTx/>
                <a:latin typeface="Arial"/>
                <a:ea typeface="+mn-ea"/>
                <a:cs typeface="+mn-cs"/>
              </a:rPr>
              <a:t>of the increased budget </a:t>
            </a:r>
            <a:r>
              <a:rPr kumimoji="0" lang="en-US" sz="2400" b="0" i="0" u="none" strike="noStrike" kern="1200" cap="none" spc="0" normalizeH="0" baseline="0" noProof="0" dirty="0" smtClean="0">
                <a:ln>
                  <a:noFill/>
                </a:ln>
                <a:solidFill>
                  <a:srgbClr val="004494"/>
                </a:solidFill>
                <a:effectLst/>
                <a:uLnTx/>
                <a:uFillTx/>
                <a:latin typeface="Arial"/>
                <a:ea typeface="+mn-ea"/>
                <a:cs typeface="+mn-cs"/>
              </a:rPr>
              <a:t>can </a:t>
            </a:r>
            <a:r>
              <a:rPr kumimoji="0" lang="en-US" sz="2400" b="0" i="0" u="none" strike="noStrike" kern="1200" cap="none" spc="0" normalizeH="0" baseline="0" noProof="0" dirty="0">
                <a:ln>
                  <a:noFill/>
                </a:ln>
                <a:solidFill>
                  <a:srgbClr val="004494"/>
                </a:solidFill>
                <a:effectLst/>
                <a:uLnTx/>
                <a:uFillTx/>
                <a:latin typeface="Arial"/>
                <a:ea typeface="+mn-ea"/>
                <a:cs typeface="+mn-cs"/>
              </a:rPr>
              <a:t>be allocated to the coordinator of the consortium</a:t>
            </a:r>
            <a:r>
              <a:rPr kumimoji="0" lang="en-US" sz="2400" b="0" i="0" u="none" strike="noStrike" kern="1200" cap="none" spc="0" normalizeH="0" baseline="0" noProof="0" dirty="0" smtClean="0">
                <a:ln>
                  <a:noFill/>
                </a:ln>
                <a:solidFill>
                  <a:srgbClr val="004494"/>
                </a:solidFill>
                <a:effectLst/>
                <a:uLnTx/>
                <a:uFillTx/>
                <a:latin typeface="Arial"/>
                <a:ea typeface="+mn-ea"/>
                <a:cs typeface="+mn-cs"/>
              </a:rPr>
              <a:t>.</a:t>
            </a:r>
            <a:endParaRPr kumimoji="0" lang="en-US" sz="2400" b="0" i="0" u="none" strike="noStrike" kern="1200" cap="none" spc="0" normalizeH="0" baseline="0" noProof="0" dirty="0">
              <a:ln>
                <a:noFill/>
              </a:ln>
              <a:solidFill>
                <a:srgbClr val="004494"/>
              </a:solidFill>
              <a:effectLst/>
              <a:uLnTx/>
              <a:uFillTx/>
              <a:latin typeface="Arial"/>
              <a:ea typeface="+mn-ea"/>
              <a:cs typeface="+mn-cs"/>
            </a:endParaRPr>
          </a:p>
        </p:txBody>
      </p:sp>
      <p:sp>
        <p:nvSpPr>
          <p:cNvPr id="6" name="Subtitle 2"/>
          <p:cNvSpPr>
            <a:spLocks noGrp="1"/>
          </p:cNvSpPr>
          <p:nvPr>
            <p:ph type="subTitle" idx="1"/>
          </p:nvPr>
        </p:nvSpPr>
        <p:spPr>
          <a:xfrm>
            <a:off x="173738" y="493279"/>
            <a:ext cx="10156297" cy="488568"/>
          </a:xfrm>
        </p:spPr>
        <p:txBody>
          <a:bodyPr/>
          <a:lstStyle/>
          <a:p>
            <a:r>
              <a:rPr lang="en-US" sz="3600" dirty="0">
                <a:ea typeface="MS Gothic" charset="-128"/>
              </a:rPr>
              <a:t> </a:t>
            </a:r>
            <a:r>
              <a:rPr lang="en-US" sz="2800" cap="none" dirty="0" smtClean="0">
                <a:ea typeface="MS Gothic" charset="-128"/>
              </a:rPr>
              <a:t>HOP ON FACILITY: KEY FEATURES (2)</a:t>
            </a:r>
            <a:endParaRPr lang="fr-BE" sz="2800" dirty="0"/>
          </a:p>
        </p:txBody>
      </p:sp>
    </p:spTree>
    <p:extLst>
      <p:ext uri="{BB962C8B-B14F-4D97-AF65-F5344CB8AC3E}">
        <p14:creationId xmlns:p14="http://schemas.microsoft.com/office/powerpoint/2010/main" val="2206927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5476" y="828827"/>
            <a:ext cx="10258119" cy="489364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4D4D4D"/>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04494"/>
                </a:solidFill>
                <a:effectLst/>
                <a:uLnTx/>
                <a:uFillTx/>
                <a:latin typeface="Arial"/>
                <a:ea typeface="+mn-ea"/>
                <a:cs typeface="+mn-cs"/>
              </a:rPr>
              <a:t>• At </a:t>
            </a:r>
            <a:r>
              <a:rPr kumimoji="0" lang="en-US" sz="2400" b="0" i="0" u="none" strike="noStrike" kern="1200" cap="none" spc="0" normalizeH="0" baseline="0" noProof="0" dirty="0">
                <a:ln>
                  <a:noFill/>
                </a:ln>
                <a:solidFill>
                  <a:srgbClr val="004494"/>
                </a:solidFill>
                <a:effectLst/>
                <a:uLnTx/>
                <a:uFillTx/>
                <a:latin typeface="Arial"/>
                <a:ea typeface="+mn-ea"/>
                <a:cs typeface="+mn-cs"/>
              </a:rPr>
              <a:t>system level, </a:t>
            </a:r>
            <a:r>
              <a:rPr kumimoji="0" lang="en-US" sz="2400" b="1" i="0" u="none" strike="noStrike" kern="1200" cap="none" spc="0" normalizeH="0" baseline="0" noProof="0" dirty="0" err="1" smtClean="0">
                <a:ln>
                  <a:noFill/>
                </a:ln>
                <a:solidFill>
                  <a:srgbClr val="004494"/>
                </a:solidFill>
                <a:effectLst/>
                <a:uLnTx/>
                <a:uFillTx/>
                <a:latin typeface="Arial"/>
                <a:ea typeface="+mn-ea"/>
                <a:cs typeface="+mn-cs"/>
              </a:rPr>
              <a:t>mobilise</a:t>
            </a:r>
            <a:r>
              <a:rPr kumimoji="0" lang="en-US" sz="2400" b="1" i="0" u="none" strike="noStrike" kern="1200" cap="none" spc="0" normalizeH="0" baseline="0" noProof="0" dirty="0" smtClean="0">
                <a:ln>
                  <a:noFill/>
                </a:ln>
                <a:solidFill>
                  <a:srgbClr val="004494"/>
                </a:solidFill>
                <a:effectLst/>
                <a:uLnTx/>
                <a:uFillTx/>
                <a:latin typeface="Arial"/>
                <a:ea typeface="+mn-ea"/>
                <a:cs typeface="+mn-cs"/>
              </a:rPr>
              <a:t> </a:t>
            </a:r>
            <a:r>
              <a:rPr kumimoji="0" lang="en-US" sz="2400" b="1" i="0" u="none" strike="noStrike" kern="1200" cap="none" spc="0" normalizeH="0" baseline="0" noProof="0" dirty="0">
                <a:ln>
                  <a:noFill/>
                </a:ln>
                <a:solidFill>
                  <a:srgbClr val="004494"/>
                </a:solidFill>
                <a:effectLst/>
                <a:uLnTx/>
                <a:uFillTx/>
                <a:latin typeface="Arial"/>
                <a:ea typeface="+mn-ea"/>
                <a:cs typeface="+mn-cs"/>
              </a:rPr>
              <a:t>excellence </a:t>
            </a:r>
            <a:r>
              <a:rPr kumimoji="0" lang="en-US" sz="2400" b="1" i="0" u="none" strike="noStrike" kern="1200" cap="none" spc="0" normalizeH="0" baseline="0" noProof="0" dirty="0" smtClean="0">
                <a:ln>
                  <a:noFill/>
                </a:ln>
                <a:solidFill>
                  <a:srgbClr val="004494"/>
                </a:solidFill>
                <a:effectLst/>
                <a:uLnTx/>
                <a:uFillTx/>
                <a:latin typeface="Arial"/>
                <a:ea typeface="+mn-ea"/>
                <a:cs typeface="+mn-cs"/>
              </a:rPr>
              <a:t>and increase </a:t>
            </a:r>
            <a:r>
              <a:rPr kumimoji="0" lang="en-US" sz="2400" b="1" i="0" u="none" strike="noStrike" kern="1200" cap="none" spc="0" normalizeH="0" baseline="0" noProof="0" dirty="0">
                <a:ln>
                  <a:noFill/>
                </a:ln>
                <a:solidFill>
                  <a:srgbClr val="004494"/>
                </a:solidFill>
                <a:effectLst/>
                <a:uLnTx/>
                <a:uFillTx/>
                <a:latin typeface="Arial"/>
                <a:ea typeface="+mn-ea"/>
                <a:cs typeface="+mn-cs"/>
              </a:rPr>
              <a:t>visibility </a:t>
            </a:r>
            <a:r>
              <a:rPr kumimoji="0" lang="en-US" sz="2400" b="0" i="0" u="none" strike="noStrike" kern="1200" cap="none" spc="0" normalizeH="0" baseline="0" noProof="0" dirty="0">
                <a:ln>
                  <a:noFill/>
                </a:ln>
                <a:solidFill>
                  <a:srgbClr val="004494"/>
                </a:solidFill>
                <a:effectLst/>
                <a:uLnTx/>
                <a:uFillTx/>
                <a:latin typeface="Arial"/>
                <a:ea typeface="+mn-ea"/>
                <a:cs typeface="+mn-cs"/>
              </a:rPr>
              <a:t>of the participants from the Widening countries, </a:t>
            </a:r>
            <a:r>
              <a:rPr kumimoji="0" lang="en-US" sz="2400" b="0" i="0" u="none" strike="noStrike" kern="1200" cap="none" spc="0" normalizeH="0" baseline="0" noProof="0" dirty="0" smtClean="0">
                <a:ln>
                  <a:noFill/>
                </a:ln>
                <a:solidFill>
                  <a:srgbClr val="004494"/>
                </a:solidFill>
                <a:effectLst/>
                <a:uLnTx/>
                <a:uFillTx/>
                <a:latin typeface="Arial"/>
                <a:ea typeface="+mn-ea"/>
                <a:cs typeface="+mn-cs"/>
              </a:rPr>
              <a:t>improve </a:t>
            </a:r>
            <a:r>
              <a:rPr kumimoji="0" lang="en-US" sz="2400" b="0" i="0" u="none" strike="noStrike" kern="1200" cap="none" spc="0" normalizeH="0" baseline="0" noProof="0" dirty="0">
                <a:ln>
                  <a:noFill/>
                </a:ln>
                <a:solidFill>
                  <a:srgbClr val="004494"/>
                </a:solidFill>
                <a:effectLst/>
                <a:uLnTx/>
                <a:uFillTx/>
                <a:latin typeface="Arial"/>
                <a:ea typeface="+mn-ea"/>
                <a:cs typeface="+mn-cs"/>
              </a:rPr>
              <a:t>knowledge circulation, and </a:t>
            </a:r>
            <a:r>
              <a:rPr kumimoji="0" lang="en-US" sz="2400" b="1" i="0" u="none" strike="noStrike" kern="1200" cap="none" spc="0" normalizeH="0" baseline="0" noProof="0" dirty="0" smtClean="0">
                <a:ln>
                  <a:noFill/>
                </a:ln>
                <a:solidFill>
                  <a:srgbClr val="004494"/>
                </a:solidFill>
                <a:effectLst/>
                <a:uLnTx/>
                <a:uFillTx/>
                <a:latin typeface="Arial"/>
                <a:ea typeface="+mn-ea"/>
                <a:cs typeface="+mn-cs"/>
              </a:rPr>
              <a:t>reduce </a:t>
            </a:r>
            <a:r>
              <a:rPr kumimoji="0" lang="en-US" sz="2400" b="1" i="0" u="none" strike="noStrike" kern="1200" cap="none" spc="0" normalizeH="0" baseline="0" noProof="0" dirty="0">
                <a:ln>
                  <a:noFill/>
                </a:ln>
                <a:solidFill>
                  <a:srgbClr val="004494"/>
                </a:solidFill>
                <a:effectLst/>
                <a:uLnTx/>
                <a:uFillTx/>
                <a:latin typeface="Arial"/>
                <a:ea typeface="+mn-ea"/>
                <a:cs typeface="+mn-cs"/>
              </a:rPr>
              <a:t>lack of participation </a:t>
            </a:r>
            <a:r>
              <a:rPr kumimoji="0" lang="en-US" sz="2400" b="0" i="0" u="none" strike="noStrike" kern="1200" cap="none" spc="0" normalizeH="0" baseline="0" noProof="0" dirty="0">
                <a:ln>
                  <a:noFill/>
                </a:ln>
                <a:solidFill>
                  <a:srgbClr val="004494"/>
                </a:solidFill>
                <a:effectLst/>
                <a:uLnTx/>
                <a:uFillTx/>
                <a:latin typeface="Arial"/>
                <a:ea typeface="+mn-ea"/>
                <a:cs typeface="+mn-cs"/>
              </a:rPr>
              <a:t>of </a:t>
            </a:r>
            <a:r>
              <a:rPr kumimoji="0" lang="en-US" sz="2400" b="0" i="0" u="none" strike="noStrike" kern="1200" cap="none" spc="0" normalizeH="0" baseline="0" noProof="0" dirty="0" smtClean="0">
                <a:ln>
                  <a:noFill/>
                </a:ln>
                <a:solidFill>
                  <a:srgbClr val="004494"/>
                </a:solidFill>
                <a:effectLst/>
                <a:uLnTx/>
                <a:uFillTx/>
                <a:latin typeface="Arial"/>
                <a:ea typeface="+mn-ea"/>
                <a:cs typeface="+mn-cs"/>
              </a:rPr>
              <a:t>Widening </a:t>
            </a:r>
            <a:r>
              <a:rPr kumimoji="0" lang="en-US" sz="2400" b="0" i="0" u="none" strike="noStrike" kern="1200" cap="none" spc="0" normalizeH="0" baseline="0" noProof="0" dirty="0">
                <a:ln>
                  <a:noFill/>
                </a:ln>
                <a:solidFill>
                  <a:srgbClr val="004494"/>
                </a:solidFill>
                <a:effectLst/>
                <a:uLnTx/>
                <a:uFillTx/>
                <a:latin typeface="Arial"/>
                <a:ea typeface="+mn-ea"/>
                <a:cs typeface="+mn-cs"/>
              </a:rPr>
              <a:t>countries in </a:t>
            </a:r>
            <a:r>
              <a:rPr kumimoji="0" lang="en-US" sz="2400" b="0" i="0" u="none" strike="noStrike" kern="1200" cap="none" spc="0" normalizeH="0" baseline="0" noProof="0" dirty="0" smtClean="0">
                <a:ln>
                  <a:noFill/>
                </a:ln>
                <a:solidFill>
                  <a:srgbClr val="004494"/>
                </a:solidFill>
                <a:effectLst/>
                <a:uLnTx/>
                <a:uFillTx/>
                <a:latin typeface="Arial"/>
                <a:ea typeface="+mn-ea"/>
                <a:cs typeface="+mn-cs"/>
              </a:rPr>
              <a:t>thematic </a:t>
            </a:r>
            <a:r>
              <a:rPr kumimoji="0" lang="en-US" sz="2400" b="0" i="0" u="none" strike="noStrike" kern="1200" cap="none" spc="0" normalizeH="0" baseline="0" noProof="0" dirty="0">
                <a:ln>
                  <a:noFill/>
                </a:ln>
                <a:solidFill>
                  <a:srgbClr val="004494"/>
                </a:solidFill>
                <a:effectLst/>
                <a:uLnTx/>
                <a:uFillTx/>
                <a:latin typeface="Arial"/>
                <a:ea typeface="+mn-ea"/>
                <a:cs typeface="+mn-cs"/>
              </a:rPr>
              <a:t>domains</a:t>
            </a:r>
            <a:r>
              <a:rPr kumimoji="0" lang="en-US" sz="2400" b="0" i="0" u="none" strike="noStrike" kern="1200" cap="none" spc="0" normalizeH="0" baseline="0" noProof="0" dirty="0" smtClean="0">
                <a:ln>
                  <a:noFill/>
                </a:ln>
                <a:solidFill>
                  <a:srgbClr val="004494"/>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4494"/>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04494"/>
                </a:solidFill>
                <a:effectLst/>
                <a:uLnTx/>
                <a:uFillTx/>
                <a:latin typeface="Arial"/>
                <a:ea typeface="+mn-ea"/>
                <a:cs typeface="+mn-cs"/>
              </a:rPr>
              <a:t>• At </a:t>
            </a:r>
            <a:r>
              <a:rPr kumimoji="0" lang="en-US" sz="2400" b="0" i="0" u="none" strike="noStrike" kern="1200" cap="none" spc="0" normalizeH="0" baseline="0" noProof="0" dirty="0" err="1">
                <a:ln>
                  <a:noFill/>
                </a:ln>
                <a:solidFill>
                  <a:srgbClr val="004494"/>
                </a:solidFill>
                <a:effectLst/>
                <a:uLnTx/>
                <a:uFillTx/>
                <a:latin typeface="Arial"/>
                <a:ea typeface="+mn-ea"/>
                <a:cs typeface="+mn-cs"/>
              </a:rPr>
              <a:t>organisation</a:t>
            </a:r>
            <a:r>
              <a:rPr kumimoji="0" lang="en-US" sz="2400" b="0" i="0" u="none" strike="noStrike" kern="1200" cap="none" spc="0" normalizeH="0" baseline="0" noProof="0" dirty="0">
                <a:ln>
                  <a:noFill/>
                </a:ln>
                <a:solidFill>
                  <a:srgbClr val="004494"/>
                </a:solidFill>
                <a:effectLst/>
                <a:uLnTx/>
                <a:uFillTx/>
                <a:latin typeface="Arial"/>
                <a:ea typeface="+mn-ea"/>
                <a:cs typeface="+mn-cs"/>
              </a:rPr>
              <a:t> level, </a:t>
            </a:r>
            <a:r>
              <a:rPr kumimoji="0" lang="en-US" sz="2400" b="1" i="0" u="none" strike="noStrike" kern="1200" cap="none" spc="0" normalizeH="0" baseline="0" noProof="0" dirty="0" smtClean="0">
                <a:ln>
                  <a:noFill/>
                </a:ln>
                <a:solidFill>
                  <a:srgbClr val="004494"/>
                </a:solidFill>
                <a:effectLst/>
                <a:uLnTx/>
                <a:uFillTx/>
                <a:latin typeface="Arial"/>
                <a:ea typeface="+mn-ea"/>
                <a:cs typeface="+mn-cs"/>
              </a:rPr>
              <a:t>open </a:t>
            </a:r>
            <a:r>
              <a:rPr kumimoji="0" lang="en-US" sz="2400" b="1" i="0" u="none" strike="noStrike" kern="1200" cap="none" spc="0" normalizeH="0" baseline="0" noProof="0" dirty="0">
                <a:ln>
                  <a:noFill/>
                </a:ln>
                <a:solidFill>
                  <a:srgbClr val="004494"/>
                </a:solidFill>
                <a:effectLst/>
                <a:uLnTx/>
                <a:uFillTx/>
                <a:latin typeface="Arial"/>
                <a:ea typeface="+mn-ea"/>
                <a:cs typeface="+mn-cs"/>
              </a:rPr>
              <a:t>up silos </a:t>
            </a:r>
            <a:r>
              <a:rPr kumimoji="0" lang="en-US" sz="2400" b="0" i="0" u="none" strike="noStrike" kern="1200" cap="none" spc="0" normalizeH="0" baseline="0" noProof="0" dirty="0">
                <a:ln>
                  <a:noFill/>
                </a:ln>
                <a:solidFill>
                  <a:srgbClr val="004494"/>
                </a:solidFill>
                <a:effectLst/>
                <a:uLnTx/>
                <a:uFillTx/>
                <a:latin typeface="Arial"/>
                <a:ea typeface="+mn-ea"/>
                <a:cs typeface="+mn-cs"/>
              </a:rPr>
              <a:t>of established closed </a:t>
            </a:r>
            <a:r>
              <a:rPr kumimoji="0" lang="en-US" sz="2400" b="0" i="0" u="none" strike="noStrike" kern="1200" cap="none" spc="0" normalizeH="0" baseline="0" noProof="0" dirty="0" smtClean="0">
                <a:ln>
                  <a:noFill/>
                </a:ln>
                <a:solidFill>
                  <a:srgbClr val="004494"/>
                </a:solidFill>
                <a:effectLst/>
                <a:uLnTx/>
                <a:uFillTx/>
                <a:latin typeface="Arial"/>
                <a:ea typeface="+mn-ea"/>
                <a:cs typeface="+mn-cs"/>
              </a:rPr>
              <a:t>consortia and improve </a:t>
            </a:r>
            <a:r>
              <a:rPr kumimoji="0" lang="en-US" sz="2400" b="0" i="0" u="none" strike="noStrike" kern="1200" cap="none" spc="0" normalizeH="0" baseline="0" noProof="0" dirty="0">
                <a:ln>
                  <a:noFill/>
                </a:ln>
                <a:solidFill>
                  <a:srgbClr val="004494"/>
                </a:solidFill>
                <a:effectLst/>
                <a:uLnTx/>
                <a:uFillTx/>
                <a:latin typeface="Arial"/>
                <a:ea typeface="+mn-ea"/>
                <a:cs typeface="+mn-cs"/>
              </a:rPr>
              <a:t>research excellence of the Widening country’s institutions in specific </a:t>
            </a:r>
            <a:r>
              <a:rPr kumimoji="0" lang="en-US" sz="2400" b="0" i="0" u="none" strike="noStrike" kern="1200" cap="none" spc="0" normalizeH="0" baseline="0" noProof="0" dirty="0" smtClean="0">
                <a:ln>
                  <a:noFill/>
                </a:ln>
                <a:solidFill>
                  <a:srgbClr val="004494"/>
                </a:solidFill>
                <a:effectLst/>
                <a:uLnTx/>
                <a:uFillTx/>
                <a:latin typeface="Arial"/>
                <a:ea typeface="+mn-ea"/>
                <a:cs typeface="+mn-cs"/>
              </a:rPr>
              <a:t>fields.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04494"/>
                </a:solidFill>
                <a:effectLst/>
                <a:uLnTx/>
                <a:uFillTx/>
                <a:latin typeface="Arial"/>
                <a:ea typeface="+mn-ea"/>
                <a:cs typeface="+mn-cs"/>
              </a:rPr>
              <a:t> </a:t>
            </a:r>
            <a:endParaRPr kumimoji="0" lang="en-US" sz="2400" b="0" i="0" u="none" strike="noStrike" kern="1200" cap="none" spc="0" normalizeH="0" baseline="0" noProof="0" dirty="0">
              <a:ln>
                <a:noFill/>
              </a:ln>
              <a:solidFill>
                <a:srgbClr val="004494"/>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04494"/>
                </a:solidFill>
                <a:effectLst/>
                <a:uLnTx/>
                <a:uFillTx/>
                <a:latin typeface="Arial"/>
                <a:ea typeface="+mn-ea"/>
                <a:cs typeface="+mn-cs"/>
              </a:rPr>
              <a:t>• </a:t>
            </a:r>
            <a:r>
              <a:rPr kumimoji="0" lang="en-US" sz="2400" b="0" i="0" u="none" strike="noStrike" kern="1200" cap="none" spc="0" normalizeH="0" baseline="0" noProof="0" dirty="0">
                <a:ln>
                  <a:noFill/>
                </a:ln>
                <a:solidFill>
                  <a:srgbClr val="004494"/>
                </a:solidFill>
                <a:effectLst/>
                <a:uLnTx/>
                <a:uFillTx/>
                <a:latin typeface="Arial"/>
                <a:ea typeface="+mn-ea"/>
                <a:cs typeface="+mn-cs"/>
              </a:rPr>
              <a:t>At the level of the beneficiary, </a:t>
            </a:r>
            <a:r>
              <a:rPr kumimoji="0" lang="en-US" sz="2400" b="0" i="0" u="none" strike="noStrike" kern="1200" cap="none" spc="0" normalizeH="0" baseline="0" noProof="0" dirty="0" smtClean="0">
                <a:ln>
                  <a:noFill/>
                </a:ln>
                <a:solidFill>
                  <a:srgbClr val="004494"/>
                </a:solidFill>
                <a:effectLst/>
                <a:uLnTx/>
                <a:uFillTx/>
                <a:latin typeface="Arial"/>
                <a:ea typeface="+mn-ea"/>
                <a:cs typeface="+mn-cs"/>
              </a:rPr>
              <a:t>provide </a:t>
            </a:r>
            <a:r>
              <a:rPr kumimoji="0" lang="en-US" sz="2400" b="1" i="0" u="none" strike="noStrike" kern="1200" cap="none" spc="0" normalizeH="0" baseline="0" noProof="0" dirty="0" smtClean="0">
                <a:ln>
                  <a:noFill/>
                </a:ln>
                <a:solidFill>
                  <a:srgbClr val="004494"/>
                </a:solidFill>
                <a:effectLst/>
                <a:uLnTx/>
                <a:uFillTx/>
                <a:latin typeface="Arial"/>
                <a:ea typeface="+mn-ea"/>
                <a:cs typeface="+mn-cs"/>
              </a:rPr>
              <a:t>new </a:t>
            </a:r>
            <a:r>
              <a:rPr kumimoji="0" lang="en-US" sz="2400" b="1" i="0" u="none" strike="noStrike" kern="1200" cap="none" spc="0" normalizeH="0" baseline="0" noProof="0" dirty="0">
                <a:ln>
                  <a:noFill/>
                </a:ln>
                <a:solidFill>
                  <a:srgbClr val="004494"/>
                </a:solidFill>
                <a:effectLst/>
                <a:uLnTx/>
                <a:uFillTx/>
                <a:latin typeface="Arial"/>
                <a:ea typeface="+mn-ea"/>
                <a:cs typeface="+mn-cs"/>
              </a:rPr>
              <a:t>competencies and skills </a:t>
            </a:r>
            <a:r>
              <a:rPr kumimoji="0" lang="en-US" sz="2400" b="0" i="0" u="none" strike="noStrike" kern="1200" cap="none" spc="0" normalizeH="0" baseline="0" noProof="0" dirty="0" smtClean="0">
                <a:ln>
                  <a:noFill/>
                </a:ln>
                <a:solidFill>
                  <a:srgbClr val="004494"/>
                </a:solidFill>
                <a:effectLst/>
                <a:uLnTx/>
                <a:uFillTx/>
                <a:latin typeface="Arial"/>
                <a:ea typeface="+mn-ea"/>
                <a:cs typeface="+mn-cs"/>
              </a:rPr>
              <a:t>(from </a:t>
            </a:r>
            <a:r>
              <a:rPr kumimoji="0" lang="en-US" sz="2400" b="0" i="0" u="none" strike="noStrike" kern="1200" cap="none" spc="0" normalizeH="0" baseline="0" noProof="0" dirty="0">
                <a:ln>
                  <a:noFill/>
                </a:ln>
                <a:solidFill>
                  <a:srgbClr val="004494"/>
                </a:solidFill>
                <a:effectLst/>
                <a:uLnTx/>
                <a:uFillTx/>
                <a:latin typeface="Arial"/>
                <a:ea typeface="+mn-ea"/>
                <a:cs typeface="+mn-cs"/>
              </a:rPr>
              <a:t>working in transnational </a:t>
            </a:r>
            <a:r>
              <a:rPr kumimoji="0" lang="en-US" sz="2400" b="0" i="0" u="none" strike="noStrike" kern="1200" cap="none" spc="0" normalizeH="0" baseline="0" noProof="0" dirty="0" smtClean="0">
                <a:ln>
                  <a:noFill/>
                </a:ln>
                <a:solidFill>
                  <a:srgbClr val="004494"/>
                </a:solidFill>
                <a:effectLst/>
                <a:uLnTx/>
                <a:uFillTx/>
                <a:latin typeface="Arial"/>
                <a:ea typeface="+mn-ea"/>
                <a:cs typeface="+mn-cs"/>
              </a:rPr>
              <a:t>projects) </a:t>
            </a:r>
            <a:r>
              <a:rPr kumimoji="0" lang="en-US" sz="2400" b="1" i="0" u="none" strike="noStrike" kern="1200" cap="none" spc="0" normalizeH="0" baseline="0" noProof="0" dirty="0">
                <a:ln>
                  <a:noFill/>
                </a:ln>
                <a:solidFill>
                  <a:srgbClr val="004494"/>
                </a:solidFill>
                <a:effectLst/>
                <a:uLnTx/>
                <a:uFillTx/>
                <a:latin typeface="Arial"/>
                <a:ea typeface="+mn-ea"/>
                <a:cs typeface="+mn-cs"/>
              </a:rPr>
              <a:t>including </a:t>
            </a:r>
            <a:r>
              <a:rPr kumimoji="0" lang="en-US" sz="2400" b="1" i="0" u="none" strike="noStrike" kern="1200" cap="none" spc="0" normalizeH="0" baseline="0" noProof="0" dirty="0" smtClean="0">
                <a:ln>
                  <a:noFill/>
                </a:ln>
                <a:solidFill>
                  <a:srgbClr val="004494"/>
                </a:solidFill>
                <a:effectLst/>
                <a:uLnTx/>
                <a:uFillTx/>
                <a:latin typeface="Arial"/>
                <a:ea typeface="+mn-ea"/>
                <a:cs typeface="+mn-cs"/>
              </a:rPr>
              <a:t>on research </a:t>
            </a:r>
            <a:r>
              <a:rPr kumimoji="0" lang="en-US" sz="2400" b="1" i="0" u="none" strike="noStrike" kern="1200" cap="none" spc="0" normalizeH="0" baseline="0" noProof="0" dirty="0">
                <a:ln>
                  <a:noFill/>
                </a:ln>
                <a:solidFill>
                  <a:srgbClr val="004494"/>
                </a:solidFill>
                <a:effectLst/>
                <a:uLnTx/>
                <a:uFillTx/>
                <a:latin typeface="Arial"/>
                <a:ea typeface="+mn-ea"/>
                <a:cs typeface="+mn-cs"/>
              </a:rPr>
              <a:t>management and dissemination</a:t>
            </a:r>
            <a:r>
              <a:rPr kumimoji="0" lang="en-US" sz="2400" b="0" i="0" u="none" strike="noStrike" kern="1200" cap="none" spc="0" normalizeH="0" baseline="0" noProof="0" dirty="0">
                <a:ln>
                  <a:noFill/>
                </a:ln>
                <a:solidFill>
                  <a:srgbClr val="004494"/>
                </a:solidFill>
                <a:effectLst/>
                <a:uLnTx/>
                <a:uFillTx/>
                <a:latin typeface="Arial"/>
                <a:ea typeface="+mn-ea"/>
                <a:cs typeface="+mn-cs"/>
              </a:rPr>
              <a:t> </a:t>
            </a:r>
            <a:r>
              <a:rPr kumimoji="0" lang="en-US" sz="2400" b="1" i="0" u="none" strike="noStrike" kern="1200" cap="none" spc="0" normalizeH="0" baseline="0" noProof="0" dirty="0">
                <a:ln>
                  <a:noFill/>
                </a:ln>
                <a:solidFill>
                  <a:srgbClr val="004494"/>
                </a:solidFill>
                <a:effectLst/>
                <a:uLnTx/>
                <a:uFillTx/>
                <a:latin typeface="Arial"/>
                <a:ea typeface="+mn-ea"/>
                <a:cs typeface="+mn-cs"/>
              </a:rPr>
              <a:t>and </a:t>
            </a:r>
            <a:r>
              <a:rPr kumimoji="0" lang="en-US" sz="2400" b="1" i="0" u="none" strike="noStrike" kern="1200" cap="none" spc="0" normalizeH="0" baseline="0" noProof="0" dirty="0" smtClean="0">
                <a:ln>
                  <a:noFill/>
                </a:ln>
                <a:solidFill>
                  <a:srgbClr val="004494"/>
                </a:solidFill>
                <a:effectLst/>
                <a:uLnTx/>
                <a:uFillTx/>
                <a:latin typeface="Arial"/>
                <a:ea typeface="+mn-ea"/>
                <a:cs typeface="+mn-cs"/>
              </a:rPr>
              <a:t>exploitation of results</a:t>
            </a:r>
            <a:r>
              <a:rPr kumimoji="0" lang="en-US" sz="2400" b="0" i="0" u="none" strike="noStrike" kern="1200" cap="none" spc="0" normalizeH="0" baseline="0" noProof="0" dirty="0" smtClean="0">
                <a:ln>
                  <a:noFill/>
                </a:ln>
                <a:solidFill>
                  <a:srgbClr val="004494"/>
                </a:solidFill>
                <a:effectLst/>
                <a:uLnTx/>
                <a:uFillTx/>
                <a:latin typeface="Arial"/>
                <a:ea typeface="+mn-ea"/>
                <a:cs typeface="+mn-cs"/>
              </a:rPr>
              <a:t>. </a:t>
            </a:r>
          </a:p>
        </p:txBody>
      </p:sp>
      <p:sp>
        <p:nvSpPr>
          <p:cNvPr id="6" name="Subtitle 2"/>
          <p:cNvSpPr>
            <a:spLocks noGrp="1"/>
          </p:cNvSpPr>
          <p:nvPr>
            <p:ph type="subTitle" idx="1"/>
          </p:nvPr>
        </p:nvSpPr>
        <p:spPr>
          <a:xfrm>
            <a:off x="0" y="301142"/>
            <a:ext cx="10156297" cy="488568"/>
          </a:xfrm>
        </p:spPr>
        <p:txBody>
          <a:bodyPr/>
          <a:lstStyle/>
          <a:p>
            <a:r>
              <a:rPr lang="en-US" sz="3600" dirty="0">
                <a:ea typeface="MS Gothic" charset="-128"/>
              </a:rPr>
              <a:t> </a:t>
            </a:r>
            <a:r>
              <a:rPr lang="en-US" sz="2800" cap="none" dirty="0">
                <a:ea typeface="MS Gothic" charset="-128"/>
              </a:rPr>
              <a:t>HOP ON </a:t>
            </a:r>
            <a:r>
              <a:rPr lang="en-US" sz="2800" cap="none" dirty="0" smtClean="0">
                <a:ea typeface="MS Gothic" charset="-128"/>
              </a:rPr>
              <a:t>FACILITY</a:t>
            </a:r>
            <a:r>
              <a:rPr lang="en-US" sz="2800" i="1" dirty="0" smtClean="0"/>
              <a:t>:  Expected impacts</a:t>
            </a:r>
            <a:endParaRPr lang="fr-BE" sz="2800" dirty="0"/>
          </a:p>
        </p:txBody>
      </p:sp>
    </p:spTree>
    <p:extLst>
      <p:ext uri="{BB962C8B-B14F-4D97-AF65-F5344CB8AC3E}">
        <p14:creationId xmlns:p14="http://schemas.microsoft.com/office/powerpoint/2010/main" val="12465053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1"/>
          </p:nvPr>
        </p:nvSpPr>
        <p:spPr>
          <a:xfrm>
            <a:off x="68826" y="75001"/>
            <a:ext cx="10966319" cy="1104870"/>
          </a:xfrm>
        </p:spPr>
        <p:txBody>
          <a:bodyPr/>
          <a:lstStyle/>
          <a:p>
            <a:r>
              <a:rPr lang="en-US" sz="3600" dirty="0">
                <a:ea typeface="MS Gothic" charset="-128"/>
              </a:rPr>
              <a:t> </a:t>
            </a:r>
            <a:r>
              <a:rPr lang="en-US" sz="2800" cap="none" dirty="0">
                <a:ea typeface="MS Gothic" charset="-128"/>
              </a:rPr>
              <a:t>HOP ON </a:t>
            </a:r>
            <a:r>
              <a:rPr lang="en-US" sz="2800" cap="none" dirty="0" smtClean="0">
                <a:ea typeface="MS Gothic" charset="-128"/>
              </a:rPr>
              <a:t>FACILITY</a:t>
            </a:r>
            <a:r>
              <a:rPr lang="en-US" sz="2800" i="1" dirty="0" smtClean="0"/>
              <a:t>:  How YOU CAN contribute to the SUCCES of this Action ?</a:t>
            </a:r>
            <a:endParaRPr lang="fr-BE" sz="2800" dirty="0"/>
          </a:p>
        </p:txBody>
      </p:sp>
      <p:sp>
        <p:nvSpPr>
          <p:cNvPr id="4" name="Rectangle 3"/>
          <p:cNvSpPr/>
          <p:nvPr/>
        </p:nvSpPr>
        <p:spPr>
          <a:xfrm>
            <a:off x="263012" y="1782465"/>
            <a:ext cx="10577945" cy="34163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4D4D4D"/>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004494"/>
                </a:solidFill>
                <a:effectLst/>
                <a:uLnTx/>
                <a:uFillTx/>
                <a:latin typeface="Arial"/>
                <a:ea typeface="+mn-ea"/>
                <a:cs typeface="+mn-cs"/>
              </a:rPr>
              <a:t>Raise awareness amongst your national community;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004494"/>
                </a:solidFill>
                <a:effectLst/>
                <a:uLnTx/>
                <a:uFillTx/>
                <a:latin typeface="Arial"/>
                <a:ea typeface="+mn-ea"/>
                <a:cs typeface="+mn-cs"/>
              </a:rPr>
              <a:t>Liaise with your fellow NCPs working on Pillar 2 clusters and EIC pathfinder actions;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004494"/>
                </a:solidFill>
                <a:effectLst/>
                <a:uLnTx/>
                <a:uFillTx/>
                <a:latin typeface="Arial"/>
                <a:ea typeface="+mn-ea"/>
                <a:cs typeface="+mn-cs"/>
              </a:rPr>
              <a:t>Use informal channels to motivate coordinators of selected projects to engage with Hop On Facility  if the project is eligible;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smtClean="0">
                <a:ln>
                  <a:noFill/>
                </a:ln>
                <a:solidFill>
                  <a:srgbClr val="004494"/>
                </a:solidFill>
                <a:effectLst/>
                <a:uLnTx/>
                <a:uFillTx/>
                <a:latin typeface="Arial"/>
                <a:ea typeface="+mn-ea"/>
                <a:cs typeface="+mn-cs"/>
              </a:rPr>
              <a:t>Organise</a:t>
            </a:r>
            <a:r>
              <a:rPr kumimoji="0" lang="en-US" sz="2400" b="0" i="0" u="none" strike="noStrike" kern="1200" cap="none" spc="0" normalizeH="0" baseline="0" noProof="0" dirty="0" smtClean="0">
                <a:ln>
                  <a:noFill/>
                </a:ln>
                <a:solidFill>
                  <a:srgbClr val="004494"/>
                </a:solidFill>
                <a:effectLst/>
                <a:uLnTx/>
                <a:uFillTx/>
                <a:latin typeface="Arial"/>
                <a:ea typeface="+mn-ea"/>
                <a:cs typeface="+mn-cs"/>
              </a:rPr>
              <a:t> matchmaking activities e.g. virtual events if appropriate;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004494"/>
                </a:solidFill>
                <a:effectLst/>
                <a:uLnTx/>
                <a:uFillTx/>
                <a:latin typeface="Arial"/>
                <a:ea typeface="+mn-ea"/>
                <a:cs typeface="+mn-cs"/>
              </a:rPr>
              <a:t>Provide feedback to us (RTD/REA) on any challenges and good practices especially for matchmaking.</a:t>
            </a:r>
            <a:endParaRPr kumimoji="0" lang="en-US" sz="2400" b="0" i="0" u="none" strike="noStrike" kern="1200" cap="none" spc="0" normalizeH="0" baseline="0" noProof="0" dirty="0">
              <a:ln>
                <a:noFill/>
              </a:ln>
              <a:solidFill>
                <a:srgbClr val="004494"/>
              </a:solidFill>
              <a:effectLst/>
              <a:uLnTx/>
              <a:uFillTx/>
              <a:latin typeface="Arial"/>
              <a:ea typeface="+mn-ea"/>
              <a:cs typeface="+mn-cs"/>
            </a:endParaRPr>
          </a:p>
        </p:txBody>
      </p:sp>
    </p:spTree>
    <p:extLst>
      <p:ext uri="{BB962C8B-B14F-4D97-AF65-F5344CB8AC3E}">
        <p14:creationId xmlns:p14="http://schemas.microsoft.com/office/powerpoint/2010/main" val="14629563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896791" y="2522135"/>
            <a:ext cx="6172200" cy="1030463"/>
          </a:xfrm>
          <a:prstGeom prst="rect">
            <a:avLst/>
          </a:prstGeom>
        </p:spPr>
        <p:txBody>
          <a:bodyPr wrap="none" tIns="0" bIns="0" anchor="t" anchorCtr="0"/>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indent="-269081" algn="ctr" defTabSz="685800">
              <a:lnSpc>
                <a:spcPct val="200000"/>
              </a:lnSpc>
              <a:defRPr/>
            </a:pPr>
            <a:r>
              <a:rPr lang="en-GB" sz="4050" b="0" kern="0" dirty="0">
                <a:solidFill>
                  <a:srgbClr val="B0D10E"/>
                </a:solidFill>
                <a:latin typeface="Arial"/>
              </a:rPr>
              <a:t>Thank you!</a:t>
            </a:r>
          </a:p>
          <a:p>
            <a:pPr marL="269081" indent="-269081" algn="ctr" defTabSz="685800">
              <a:defRPr/>
            </a:pPr>
            <a:r>
              <a:rPr lang="en-GB" sz="2250" b="0" kern="0" dirty="0">
                <a:solidFill>
                  <a:srgbClr val="4D4D4D"/>
                </a:solidFill>
                <a:latin typeface="EC Square Sans Pro" panose="020B0506040000020004" pitchFamily="34" charset="0"/>
              </a:rPr>
              <a:t/>
            </a:r>
            <a:br>
              <a:rPr lang="en-GB" sz="2250" b="0" kern="0" dirty="0">
                <a:solidFill>
                  <a:srgbClr val="4D4D4D"/>
                </a:solidFill>
                <a:latin typeface="EC Square Sans Pro" panose="020B0506040000020004" pitchFamily="34" charset="0"/>
              </a:rPr>
            </a:br>
            <a:r>
              <a:rPr lang="en-GB" sz="2250" b="0" kern="0" dirty="0">
                <a:solidFill>
                  <a:srgbClr val="4D4D4D"/>
                </a:solidFill>
                <a:latin typeface="EC Square Sans Pro" panose="020B0506040000020004" pitchFamily="34" charset="0"/>
              </a:rPr>
              <a:t> </a:t>
            </a:r>
            <a:br>
              <a:rPr lang="en-GB" sz="2250" b="0" kern="0" dirty="0">
                <a:solidFill>
                  <a:srgbClr val="4D4D4D"/>
                </a:solidFill>
                <a:latin typeface="EC Square Sans Pro" panose="020B0506040000020004" pitchFamily="34" charset="0"/>
              </a:rPr>
            </a:br>
            <a:r>
              <a:rPr lang="en-GB" sz="2250" b="0" kern="0" dirty="0">
                <a:solidFill>
                  <a:srgbClr val="4D4D4D"/>
                </a:solidFill>
                <a:latin typeface="EC Square Sans Pro" panose="020B0506040000020004" pitchFamily="34" charset="0"/>
              </a:rPr>
              <a:t/>
            </a:r>
            <a:br>
              <a:rPr lang="en-GB" sz="2250" b="0" kern="0" dirty="0">
                <a:solidFill>
                  <a:srgbClr val="4D4D4D"/>
                </a:solidFill>
                <a:latin typeface="EC Square Sans Pro" panose="020B0506040000020004" pitchFamily="34" charset="0"/>
              </a:rPr>
            </a:br>
            <a:r>
              <a:rPr lang="en-GB" sz="2250" kern="0" dirty="0">
                <a:solidFill>
                  <a:srgbClr val="4D4D4D"/>
                </a:solidFill>
                <a:latin typeface="Arial"/>
              </a:rPr>
              <a:t/>
            </a:r>
            <a:br>
              <a:rPr lang="en-GB" sz="2250" kern="0" dirty="0">
                <a:solidFill>
                  <a:srgbClr val="4D4D4D"/>
                </a:solidFill>
                <a:latin typeface="Arial"/>
              </a:rPr>
            </a:br>
            <a:endParaRPr lang="en-GB" sz="2250" kern="0" dirty="0">
              <a:solidFill>
                <a:srgbClr val="4D4D4D"/>
              </a:solidFill>
              <a:latin typeface="Arial"/>
            </a:endParaRPr>
          </a:p>
        </p:txBody>
      </p:sp>
      <p:sp>
        <p:nvSpPr>
          <p:cNvPr id="5" name="TextBox 4"/>
          <p:cNvSpPr txBox="1"/>
          <p:nvPr/>
        </p:nvSpPr>
        <p:spPr>
          <a:xfrm>
            <a:off x="3854925" y="4011525"/>
            <a:ext cx="4255934" cy="415498"/>
          </a:xfrm>
          <a:prstGeom prst="rect">
            <a:avLst/>
          </a:prstGeom>
          <a:noFill/>
        </p:spPr>
        <p:txBody>
          <a:bodyPr wrap="square" lIns="0" rtlCol="0" anchor="ctr" anchorCtr="0">
            <a:spAutoFit/>
          </a:bodyPr>
          <a:lstStyle/>
          <a:p>
            <a:pPr algn="ctr" defTabSz="685800" fontAlgn="auto">
              <a:spcBef>
                <a:spcPts val="0"/>
              </a:spcBef>
              <a:spcAft>
                <a:spcPts val="0"/>
              </a:spcAft>
              <a:defRPr/>
            </a:pPr>
            <a:r>
              <a:rPr lang="en-GB" sz="2100" dirty="0">
                <a:solidFill>
                  <a:srgbClr val="004494"/>
                </a:solidFill>
                <a:latin typeface="Arial" panose="020B0604020202020204" pitchFamily="34" charset="0"/>
                <a:cs typeface="Arial" panose="020B0604020202020204" pitchFamily="34" charset="0"/>
              </a:rPr>
              <a:t># </a:t>
            </a:r>
            <a:r>
              <a:rPr lang="en-GB" sz="2100" dirty="0" err="1">
                <a:solidFill>
                  <a:srgbClr val="004494"/>
                </a:solidFill>
                <a:latin typeface="Arial" panose="020B0604020202020204" pitchFamily="34" charset="0"/>
                <a:cs typeface="Arial" panose="020B0604020202020204" pitchFamily="34" charset="0"/>
              </a:rPr>
              <a:t>HorizonEU</a:t>
            </a:r>
            <a:endParaRPr lang="en-GB" sz="2100" dirty="0">
              <a:solidFill>
                <a:srgbClr val="004494"/>
              </a:solidFill>
              <a:latin typeface="Arial" panose="020B0604020202020204" pitchFamily="34" charset="0"/>
              <a:cs typeface="Arial" panose="020B0604020202020204" pitchFamily="34" charset="0"/>
            </a:endParaRPr>
          </a:p>
        </p:txBody>
      </p:sp>
      <p:sp>
        <p:nvSpPr>
          <p:cNvPr id="6" name="TextBox 5"/>
          <p:cNvSpPr txBox="1"/>
          <p:nvPr/>
        </p:nvSpPr>
        <p:spPr>
          <a:xfrm>
            <a:off x="3748071" y="4431426"/>
            <a:ext cx="4469640" cy="415498"/>
          </a:xfrm>
          <a:prstGeom prst="rect">
            <a:avLst/>
          </a:prstGeom>
          <a:noFill/>
        </p:spPr>
        <p:txBody>
          <a:bodyPr wrap="square" rtlCol="0">
            <a:spAutoFit/>
          </a:bodyPr>
          <a:lstStyle/>
          <a:p>
            <a:pPr algn="ctr" defTabSz="685800" fontAlgn="auto">
              <a:spcBef>
                <a:spcPts val="0"/>
              </a:spcBef>
              <a:spcAft>
                <a:spcPts val="0"/>
              </a:spcAft>
              <a:defRPr/>
            </a:pPr>
            <a:r>
              <a:rPr lang="en-US" sz="1350" dirty="0">
                <a:solidFill>
                  <a:srgbClr val="004494"/>
                </a:solidFill>
                <a:latin typeface="Arial"/>
                <a:hlinkClick r:id="rId2"/>
              </a:rPr>
              <a:t>http://ec.europa.eu/horizon-europe</a:t>
            </a:r>
            <a:endParaRPr lang="en-GB" sz="1350" dirty="0">
              <a:solidFill>
                <a:srgbClr val="004494"/>
              </a:solidFill>
              <a:latin typeface="Arial"/>
            </a:endParaRPr>
          </a:p>
          <a:p>
            <a:pPr algn="ctr" defTabSz="685800" fontAlgn="auto">
              <a:spcBef>
                <a:spcPts val="0"/>
              </a:spcBef>
              <a:spcAft>
                <a:spcPts val="0"/>
              </a:spcAft>
              <a:defRPr/>
            </a:pPr>
            <a:endParaRPr lang="en-GB" sz="750" b="0" dirty="0" err="1">
              <a:solidFill>
                <a:srgbClr val="0F5364"/>
              </a:solidFill>
              <a:latin typeface="Arial"/>
            </a:endParaRPr>
          </a:p>
        </p:txBody>
      </p:sp>
    </p:spTree>
    <p:extLst>
      <p:ext uri="{BB962C8B-B14F-4D97-AF65-F5344CB8AC3E}">
        <p14:creationId xmlns:p14="http://schemas.microsoft.com/office/powerpoint/2010/main" val="2292166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2008" y="4663193"/>
            <a:ext cx="2286000" cy="2027987"/>
          </a:xfrm>
          <a:prstGeom prst="rect">
            <a:avLst/>
          </a:prstGeom>
        </p:spPr>
      </p:pic>
      <p:sp>
        <p:nvSpPr>
          <p:cNvPr id="4" name="Title 3"/>
          <p:cNvSpPr>
            <a:spLocks noGrp="1"/>
          </p:cNvSpPr>
          <p:nvPr>
            <p:ph type="title"/>
          </p:nvPr>
        </p:nvSpPr>
        <p:spPr/>
        <p:txBody>
          <a:bodyPr/>
          <a:lstStyle/>
          <a:p>
            <a:r>
              <a:rPr lang="en-IE" sz="3000" dirty="0"/>
              <a:t>Cluster 4 ‘Digital, Industry and Space’ – </a:t>
            </a:r>
            <a:r>
              <a:rPr lang="en-IE" sz="3000" dirty="0" smtClean="0"/>
              <a:t/>
            </a:r>
            <a:br>
              <a:rPr lang="en-IE" sz="3000" dirty="0" smtClean="0"/>
            </a:br>
            <a:r>
              <a:rPr lang="en-IE" sz="3000" dirty="0" smtClean="0"/>
              <a:t>									Policies, Strategies, Action Plans</a:t>
            </a:r>
            <a:endParaRPr lang="en-US" sz="3000" dirty="0"/>
          </a:p>
        </p:txBody>
      </p:sp>
      <p:grpSp>
        <p:nvGrpSpPr>
          <p:cNvPr id="37" name="Group 36"/>
          <p:cNvGrpSpPr/>
          <p:nvPr/>
        </p:nvGrpSpPr>
        <p:grpSpPr>
          <a:xfrm>
            <a:off x="3178981" y="1505142"/>
            <a:ext cx="5834039" cy="1593123"/>
            <a:chOff x="3458128" y="1505142"/>
            <a:chExt cx="5834039" cy="1593123"/>
          </a:xfrm>
        </p:grpSpPr>
        <p:grpSp>
          <p:nvGrpSpPr>
            <p:cNvPr id="36" name="Group 35"/>
            <p:cNvGrpSpPr/>
            <p:nvPr/>
          </p:nvGrpSpPr>
          <p:grpSpPr>
            <a:xfrm>
              <a:off x="3458128" y="1505142"/>
              <a:ext cx="3403714" cy="1593123"/>
              <a:chOff x="3458128" y="1505142"/>
              <a:chExt cx="3403714" cy="1593123"/>
            </a:xfrm>
          </p:grpSpPr>
          <p:pic>
            <p:nvPicPr>
              <p:cNvPr id="6" name="Picture 5"/>
              <p:cNvPicPr>
                <a:picLocks noChangeAspect="1"/>
              </p:cNvPicPr>
              <p:nvPr/>
            </p:nvPicPr>
            <p:blipFill>
              <a:blip r:embed="rId4"/>
              <a:stretch>
                <a:fillRect/>
              </a:stretch>
            </p:blipFill>
            <p:spPr>
              <a:xfrm>
                <a:off x="5294277" y="1525973"/>
                <a:ext cx="1567565" cy="1551460"/>
              </a:xfrm>
              <a:prstGeom prst="rect">
                <a:avLst/>
              </a:prstGeom>
            </p:spPr>
          </p:pic>
          <p:pic>
            <p:nvPicPr>
              <p:cNvPr id="7" name="Picture 6"/>
              <p:cNvPicPr>
                <a:picLocks noChangeAspect="1"/>
              </p:cNvPicPr>
              <p:nvPr/>
            </p:nvPicPr>
            <p:blipFill>
              <a:blip r:embed="rId5"/>
              <a:stretch>
                <a:fillRect/>
              </a:stretch>
            </p:blipFill>
            <p:spPr>
              <a:xfrm>
                <a:off x="3458128" y="1505142"/>
                <a:ext cx="1537050" cy="1593123"/>
              </a:xfrm>
              <a:prstGeom prst="rect">
                <a:avLst/>
              </a:prstGeom>
            </p:spPr>
          </p:pic>
        </p:grpSp>
        <p:pic>
          <p:nvPicPr>
            <p:cNvPr id="9" name="Picture 8"/>
            <p:cNvPicPr>
              <a:picLocks noChangeAspect="1"/>
            </p:cNvPicPr>
            <p:nvPr/>
          </p:nvPicPr>
          <p:blipFill>
            <a:blip r:embed="rId6"/>
            <a:stretch>
              <a:fillRect/>
            </a:stretch>
          </p:blipFill>
          <p:spPr>
            <a:xfrm>
              <a:off x="7081732" y="1507033"/>
              <a:ext cx="2210435" cy="1589341"/>
            </a:xfrm>
            <a:prstGeom prst="rect">
              <a:avLst/>
            </a:prstGeom>
          </p:spPr>
        </p:pic>
      </p:grpSp>
      <p:grpSp>
        <p:nvGrpSpPr>
          <p:cNvPr id="38" name="Group 37"/>
          <p:cNvGrpSpPr/>
          <p:nvPr/>
        </p:nvGrpSpPr>
        <p:grpSpPr>
          <a:xfrm>
            <a:off x="7902307" y="3117218"/>
            <a:ext cx="1733716" cy="1543920"/>
            <a:chOff x="7558451" y="3111594"/>
            <a:chExt cx="1733716" cy="1543920"/>
          </a:xfrm>
        </p:grpSpPr>
        <p:pic>
          <p:nvPicPr>
            <p:cNvPr id="8" name="Picture 7">
              <a:hlinkClick r:id="rId7"/>
            </p:cNvPr>
            <p:cNvPicPr>
              <a:picLocks noChangeAspect="1"/>
            </p:cNvPicPr>
            <p:nvPr/>
          </p:nvPicPr>
          <p:blipFill>
            <a:blip r:embed="rId8"/>
            <a:stretch>
              <a:fillRect/>
            </a:stretch>
          </p:blipFill>
          <p:spPr>
            <a:xfrm>
              <a:off x="7558451" y="3111594"/>
              <a:ext cx="1529579" cy="1543920"/>
            </a:xfrm>
            <a:prstGeom prst="rect">
              <a:avLst/>
            </a:prstGeom>
          </p:spPr>
        </p:pic>
        <p:sp>
          <p:nvSpPr>
            <p:cNvPr id="10" name="TextBox 9"/>
            <p:cNvSpPr txBox="1"/>
            <p:nvPr/>
          </p:nvSpPr>
          <p:spPr>
            <a:xfrm>
              <a:off x="7916244" y="3555214"/>
              <a:ext cx="1375923" cy="83099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IE" sz="1200" b="1" i="0" u="sng" strike="noStrike" kern="1200" cap="none" spc="0" normalizeH="0" baseline="0" noProof="0" dirty="0">
                  <a:ln>
                    <a:noFill/>
                  </a:ln>
                  <a:solidFill>
                    <a:srgbClr val="FFFFFF"/>
                  </a:solidFill>
                  <a:effectLst/>
                  <a:uLnTx/>
                  <a:uFillTx/>
                  <a:latin typeface="Arial"/>
                  <a:ea typeface="Tahoma" panose="020B0604030504040204" pitchFamily="34" charset="0"/>
                  <a:cs typeface="Tahoma" panose="020B0604030504040204" pitchFamily="34" charset="0"/>
                </a:rPr>
                <a:t>Updated</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IE" sz="1200" b="1" i="0" u="sng" strike="noStrike" kern="1200" cap="none" spc="0" normalizeH="0" baseline="0" noProof="0" dirty="0">
                  <a:ln>
                    <a:noFill/>
                  </a:ln>
                  <a:solidFill>
                    <a:srgbClr val="FFFFFF"/>
                  </a:solidFill>
                  <a:effectLst/>
                  <a:uLnTx/>
                  <a:uFillTx/>
                  <a:latin typeface="Arial"/>
                  <a:ea typeface="Tahoma" panose="020B0604030504040204" pitchFamily="34" charset="0"/>
                  <a:cs typeface="Tahoma" panose="020B0604030504040204" pitchFamily="34" charset="0"/>
                </a:rPr>
                <a:t>European Industrial Strategy</a:t>
              </a:r>
            </a:p>
          </p:txBody>
        </p:sp>
      </p:grpSp>
      <p:pic>
        <p:nvPicPr>
          <p:cNvPr id="28" name="Content Placeholder 3"/>
          <p:cNvPicPr>
            <a:picLocks noGrp="1" noChangeAspect="1"/>
          </p:cNvPicPr>
          <p:nvPr>
            <p:ph idx="1"/>
          </p:nvPr>
        </p:nvPicPr>
        <p:blipFill>
          <a:blip r:embed="rId9" cstate="print">
            <a:extLst>
              <a:ext uri="{28A0092B-C50C-407E-A947-70E740481C1C}">
                <a14:useLocalDpi xmlns:a14="http://schemas.microsoft.com/office/drawing/2010/main" val="0"/>
              </a:ext>
            </a:extLst>
          </a:blip>
          <a:stretch>
            <a:fillRect/>
          </a:stretch>
        </p:blipFill>
        <p:spPr>
          <a:xfrm>
            <a:off x="3073945" y="3246241"/>
            <a:ext cx="2286000" cy="1285875"/>
          </a:xfrm>
        </p:spPr>
      </p:pic>
      <p:pic>
        <p:nvPicPr>
          <p:cNvPr id="30" name="Picture 2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74672" y="4915186"/>
            <a:ext cx="2286000" cy="1524000"/>
          </a:xfrm>
          <a:prstGeom prst="rect">
            <a:avLst/>
          </a:prstGeom>
        </p:spPr>
      </p:pic>
      <p:pic>
        <p:nvPicPr>
          <p:cNvPr id="31" name="Picture 3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437336" y="5084349"/>
            <a:ext cx="2286000" cy="1185675"/>
          </a:xfrm>
          <a:prstGeom prst="rect">
            <a:avLst/>
          </a:prstGeom>
        </p:spPr>
      </p:pic>
      <p:pic>
        <p:nvPicPr>
          <p:cNvPr id="33" name="Picture 32"/>
          <p:cNvPicPr>
            <a:picLocks noChangeAspect="1"/>
          </p:cNvPicPr>
          <p:nvPr/>
        </p:nvPicPr>
        <p:blipFill rotWithShape="1">
          <a:blip r:embed="rId12"/>
          <a:srcRect l="2585" t="10855" b="-1"/>
          <a:stretch/>
        </p:blipFill>
        <p:spPr>
          <a:xfrm>
            <a:off x="9749344" y="4870700"/>
            <a:ext cx="2286000" cy="1612973"/>
          </a:xfrm>
          <a:prstGeom prst="rect">
            <a:avLst/>
          </a:prstGeom>
        </p:spPr>
      </p:pic>
      <p:pic>
        <p:nvPicPr>
          <p:cNvPr id="34" name="Picture 33"/>
          <p:cNvPicPr>
            <a:picLocks noChangeAspect="1"/>
          </p:cNvPicPr>
          <p:nvPr/>
        </p:nvPicPr>
        <p:blipFill>
          <a:blip r:embed="rId13"/>
          <a:stretch>
            <a:fillRect/>
          </a:stretch>
        </p:blipFill>
        <p:spPr>
          <a:xfrm>
            <a:off x="9764203" y="3128564"/>
            <a:ext cx="2286000" cy="1521229"/>
          </a:xfrm>
          <a:prstGeom prst="rect">
            <a:avLst/>
          </a:prstGeom>
        </p:spPr>
      </p:pic>
      <p:pic>
        <p:nvPicPr>
          <p:cNvPr id="2" name="Picture 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4805231"/>
            <a:ext cx="2286000" cy="1743911"/>
          </a:xfrm>
          <a:prstGeom prst="rect">
            <a:avLst/>
          </a:prstGeom>
        </p:spPr>
      </p:pic>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488126" y="3151931"/>
            <a:ext cx="2286000" cy="1474494"/>
          </a:xfrm>
          <a:prstGeom prst="rect">
            <a:avLst/>
          </a:prstGeom>
        </p:spPr>
      </p:pic>
      <p:pic>
        <p:nvPicPr>
          <p:cNvPr id="12" name="Picture 11"/>
          <p:cNvPicPr>
            <a:picLocks noChangeAspect="1"/>
          </p:cNvPicPr>
          <p:nvPr/>
        </p:nvPicPr>
        <p:blipFill>
          <a:blip r:embed="rId16"/>
          <a:stretch>
            <a:fillRect/>
          </a:stretch>
        </p:blipFill>
        <p:spPr>
          <a:xfrm>
            <a:off x="88264" y="3089078"/>
            <a:ext cx="2857500" cy="1600200"/>
          </a:xfrm>
          <a:prstGeom prst="rect">
            <a:avLst/>
          </a:prstGeom>
        </p:spPr>
      </p:pic>
    </p:spTree>
    <p:extLst>
      <p:ext uri="{BB962C8B-B14F-4D97-AF65-F5344CB8AC3E}">
        <p14:creationId xmlns:p14="http://schemas.microsoft.com/office/powerpoint/2010/main" val="30740523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6379669" y="4681472"/>
            <a:ext cx="2738522" cy="1195800"/>
          </a:xfrm>
          <a:prstGeom prst="rect">
            <a:avLst/>
          </a:prstGeom>
          <a:solidFill>
            <a:schemeClr val="bg1"/>
          </a:solidFill>
        </p:spPr>
        <p:txBody>
          <a:bodyPr/>
          <a:lstStyle>
            <a:lvl1pPr marL="342900" indent="-342900" algn="l" rtl="0" eaLnBrk="1" fontAlgn="base" hangingPunct="1">
              <a:spcBef>
                <a:spcPct val="20000"/>
              </a:spcBef>
              <a:spcAft>
                <a:spcPct val="0"/>
              </a:spcAft>
              <a:buClr>
                <a:schemeClr val="bg1"/>
              </a:buClr>
              <a:buChar char="•"/>
              <a:defRPr sz="2400" i="1">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defTabSz="685800">
              <a:spcAft>
                <a:spcPts val="900"/>
              </a:spcAft>
              <a:buClr>
                <a:srgbClr val="C00000"/>
              </a:buClr>
              <a:buNone/>
              <a:defRPr/>
            </a:pPr>
            <a:endParaRPr lang="en-GB" sz="1200" i="0" dirty="0">
              <a:solidFill>
                <a:srgbClr val="034EA2"/>
              </a:solidFill>
              <a:latin typeface="Arial"/>
              <a:ea typeface="Verdana" panose="020B0604030504040204" pitchFamily="34" charset="0"/>
              <a:cs typeface="Verdana" panose="020B0604030504040204" pitchFamily="34" charset="0"/>
            </a:endParaRPr>
          </a:p>
          <a:p>
            <a:pPr marL="0" indent="0" defTabSz="685800">
              <a:spcAft>
                <a:spcPts val="900"/>
              </a:spcAft>
              <a:buClr>
                <a:srgbClr val="C00000"/>
              </a:buClr>
              <a:buNone/>
              <a:defRPr/>
            </a:pPr>
            <a:r>
              <a:rPr lang="en-GB" sz="1400" i="0" dirty="0">
                <a:solidFill>
                  <a:schemeClr val="accent4"/>
                </a:solidFill>
                <a:latin typeface="Arial"/>
                <a:ea typeface="Verdana" panose="020B0604030504040204" pitchFamily="34" charset="0"/>
                <a:cs typeface="Verdana" panose="020B0604030504040204" pitchFamily="34" charset="0"/>
              </a:rPr>
              <a:t>Major contribution to Inclusiveness and Resilience</a:t>
            </a:r>
          </a:p>
          <a:p>
            <a:pPr marL="257175" indent="-214313" defTabSz="685800">
              <a:spcBef>
                <a:spcPts val="0"/>
              </a:spcBef>
              <a:spcAft>
                <a:spcPts val="0"/>
              </a:spcAft>
              <a:buClr>
                <a:srgbClr val="FF6622"/>
              </a:buClr>
              <a:defRPr/>
            </a:pPr>
            <a:r>
              <a:rPr lang="en-GB" sz="1400" b="0" i="0" dirty="0">
                <a:solidFill>
                  <a:schemeClr val="tx1"/>
                </a:solidFill>
                <a:latin typeface="Arial"/>
                <a:ea typeface="Verdana" panose="020B0604030504040204" pitchFamily="34" charset="0"/>
                <a:cs typeface="Verdana" panose="020B0604030504040204" pitchFamily="34" charset="0"/>
              </a:rPr>
              <a:t>engagement with users, workers, citizens</a:t>
            </a:r>
          </a:p>
          <a:p>
            <a:pPr marL="257175" indent="-214313" defTabSz="685800">
              <a:spcBef>
                <a:spcPts val="0"/>
              </a:spcBef>
              <a:spcAft>
                <a:spcPts val="0"/>
              </a:spcAft>
              <a:buClr>
                <a:srgbClr val="FF6622"/>
              </a:buClr>
              <a:defRPr/>
            </a:pPr>
            <a:r>
              <a:rPr lang="en-GB" sz="1400" b="0" i="0" dirty="0">
                <a:solidFill>
                  <a:schemeClr val="tx1"/>
                </a:solidFill>
                <a:latin typeface="Arial"/>
                <a:ea typeface="Verdana" panose="020B0604030504040204" pitchFamily="34" charset="0"/>
                <a:cs typeface="Verdana" panose="020B0604030504040204" pitchFamily="34" charset="0"/>
              </a:rPr>
              <a:t>development of skills</a:t>
            </a:r>
          </a:p>
          <a:p>
            <a:pPr marL="257175" indent="-214313" defTabSz="685800">
              <a:spcBef>
                <a:spcPts val="0"/>
              </a:spcBef>
              <a:spcAft>
                <a:spcPts val="0"/>
              </a:spcAft>
              <a:buClr>
                <a:srgbClr val="FF6622"/>
              </a:buClr>
              <a:defRPr/>
            </a:pPr>
            <a:r>
              <a:rPr lang="en-GB" sz="1400" b="0" i="0" dirty="0">
                <a:solidFill>
                  <a:schemeClr val="tx1"/>
                </a:solidFill>
                <a:latin typeface="Arial"/>
                <a:ea typeface="Verdana" panose="020B0604030504040204" pitchFamily="34" charset="0"/>
                <a:cs typeface="Verdana" panose="020B0604030504040204" pitchFamily="34" charset="0"/>
              </a:rPr>
              <a:t>development of regions</a:t>
            </a:r>
          </a:p>
        </p:txBody>
      </p:sp>
      <p:grpSp>
        <p:nvGrpSpPr>
          <p:cNvPr id="24" name="Group 23"/>
          <p:cNvGrpSpPr/>
          <p:nvPr/>
        </p:nvGrpSpPr>
        <p:grpSpPr>
          <a:xfrm>
            <a:off x="4998362" y="3062297"/>
            <a:ext cx="2128190" cy="1707190"/>
            <a:chOff x="3134948" y="2385150"/>
            <a:chExt cx="3783450" cy="2500553"/>
          </a:xfrm>
        </p:grpSpPr>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4948" y="2385150"/>
              <a:ext cx="3569332" cy="2382719"/>
            </a:xfrm>
            <a:prstGeom prst="rect">
              <a:avLst/>
            </a:prstGeom>
          </p:spPr>
        </p:pic>
        <p:sp>
          <p:nvSpPr>
            <p:cNvPr id="3" name="Rectangle 2"/>
            <p:cNvSpPr/>
            <p:nvPr/>
          </p:nvSpPr>
          <p:spPr>
            <a:xfrm rot="16200000">
              <a:off x="5872407" y="3839711"/>
              <a:ext cx="1763688" cy="328295"/>
            </a:xfrm>
            <a:prstGeom prst="rect">
              <a:avLst/>
            </a:prstGeom>
          </p:spPr>
          <p:txBody>
            <a:bodyPr wrap="square">
              <a:spAutoFit/>
            </a:bodyPr>
            <a:lstStyle/>
            <a:p>
              <a:pPr defTabSz="685800">
                <a:defRPr/>
              </a:pPr>
              <a:r>
                <a:rPr lang="en-US" sz="300" dirty="0">
                  <a:solidFill>
                    <a:srgbClr val="404A52"/>
                  </a:solidFill>
                </a:rPr>
                <a:t>Frame photo created by </a:t>
              </a:r>
              <a:r>
                <a:rPr lang="en-US" sz="300" dirty="0" err="1">
                  <a:solidFill>
                    <a:srgbClr val="404A52"/>
                  </a:solidFill>
                </a:rPr>
                <a:t>Waewkidja</a:t>
              </a:r>
              <a:r>
                <a:rPr lang="en-US" sz="300" dirty="0">
                  <a:solidFill>
                    <a:srgbClr val="404A52"/>
                  </a:solidFill>
                </a:rPr>
                <a:t> - www.freepik.com</a:t>
              </a:r>
              <a:endParaRPr lang="fr-BE" sz="300" dirty="0">
                <a:solidFill>
                  <a:srgbClr val="404A52"/>
                </a:solidFill>
              </a:endParaRPr>
            </a:p>
          </p:txBody>
        </p:sp>
        <p:sp>
          <p:nvSpPr>
            <p:cNvPr id="22" name="TextBox 21"/>
            <p:cNvSpPr txBox="1"/>
            <p:nvPr/>
          </p:nvSpPr>
          <p:spPr>
            <a:xfrm>
              <a:off x="3889954" y="3385214"/>
              <a:ext cx="1944216" cy="439536"/>
            </a:xfrm>
            <a:prstGeom prst="rect">
              <a:avLst/>
            </a:prstGeom>
            <a:noFill/>
          </p:spPr>
          <p:txBody>
            <a:bodyPr wrap="square" rtlCol="0">
              <a:spAutoFit/>
            </a:bodyPr>
            <a:lstStyle/>
            <a:p>
              <a:pPr algn="ctr" defTabSz="685800">
                <a:defRPr/>
              </a:pPr>
              <a:r>
                <a:rPr lang="fr-BE" sz="1350" dirty="0">
                  <a:solidFill>
                    <a:srgbClr val="404A52"/>
                  </a:solidFill>
                  <a:latin typeface="Arial"/>
                </a:rPr>
                <a:t>VISION</a:t>
              </a:r>
            </a:p>
          </p:txBody>
        </p:sp>
      </p:grpSp>
      <p:sp>
        <p:nvSpPr>
          <p:cNvPr id="4" name="Title 1"/>
          <p:cNvSpPr txBox="1">
            <a:spLocks/>
          </p:cNvSpPr>
          <p:nvPr/>
        </p:nvSpPr>
        <p:spPr>
          <a:xfrm>
            <a:off x="3628140" y="998734"/>
            <a:ext cx="4582827" cy="648073"/>
          </a:xfrm>
          <a:prstGeom prst="rect">
            <a:avLst/>
          </a:prstGeom>
        </p:spPr>
        <p:txBody>
          <a:bodyPr/>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indent="0" defTabSz="685800">
              <a:buClr>
                <a:srgbClr val="F8A907"/>
              </a:buClr>
              <a:defRPr/>
            </a:pPr>
            <a:endParaRPr lang="en-GB" sz="2250" kern="0" dirty="0">
              <a:solidFill>
                <a:srgbClr val="0E4194"/>
              </a:solidFill>
              <a:latin typeface="Arial"/>
              <a:cs typeface="Arial" panose="020B0604020202020204" pitchFamily="34" charset="0"/>
            </a:endParaRPr>
          </a:p>
          <a:p>
            <a:pPr marL="0" indent="0" defTabSz="685800">
              <a:buClr>
                <a:srgbClr val="F8A907"/>
              </a:buClr>
              <a:defRPr/>
            </a:pPr>
            <a:endParaRPr lang="en-GB" sz="300" b="0" kern="0" dirty="0">
              <a:solidFill>
                <a:srgbClr val="404A52"/>
              </a:solidFill>
              <a:latin typeface="Arial"/>
              <a:cs typeface="Arial" panose="020B0604020202020204" pitchFamily="34" charset="0"/>
            </a:endParaRPr>
          </a:p>
          <a:p>
            <a:pPr marL="0" indent="0" defTabSz="685800">
              <a:buClr>
                <a:srgbClr val="F8A907"/>
              </a:buClr>
              <a:defRPr/>
            </a:pPr>
            <a:r>
              <a:rPr lang="en-GB" sz="2250" kern="0" dirty="0">
                <a:solidFill>
                  <a:srgbClr val="0E4194"/>
                </a:solidFill>
                <a:latin typeface="Arial"/>
                <a:cs typeface="Arial" panose="020B0604020202020204" pitchFamily="34" charset="0"/>
              </a:rPr>
              <a:t> </a:t>
            </a:r>
          </a:p>
        </p:txBody>
      </p:sp>
      <p:sp>
        <p:nvSpPr>
          <p:cNvPr id="9" name="Rectangle 8"/>
          <p:cNvSpPr/>
          <p:nvPr/>
        </p:nvSpPr>
        <p:spPr>
          <a:xfrm>
            <a:off x="2039347" y="3522239"/>
            <a:ext cx="2751602" cy="2200602"/>
          </a:xfrm>
          <a:prstGeom prst="rect">
            <a:avLst/>
          </a:prstGeom>
        </p:spPr>
        <p:txBody>
          <a:bodyPr wrap="square">
            <a:spAutoFit/>
          </a:bodyPr>
          <a:lstStyle/>
          <a:p>
            <a:pPr defTabSz="685800">
              <a:spcBef>
                <a:spcPts val="450"/>
              </a:spcBef>
              <a:spcAft>
                <a:spcPts val="450"/>
              </a:spcAft>
              <a:buClr>
                <a:srgbClr val="C00000"/>
              </a:buClr>
              <a:defRPr/>
            </a:pPr>
            <a:r>
              <a:rPr lang="en-GB" sz="1400" dirty="0">
                <a:solidFill>
                  <a:schemeClr val="bg2">
                    <a:lumMod val="50000"/>
                  </a:schemeClr>
                </a:solidFill>
                <a:latin typeface="Arial"/>
                <a:ea typeface="Verdana" panose="020B0604030504040204" pitchFamily="34" charset="0"/>
                <a:cs typeface="Verdana" panose="020B0604030504040204" pitchFamily="34" charset="0"/>
              </a:rPr>
              <a:t>Industrial and </a:t>
            </a:r>
            <a:br>
              <a:rPr lang="en-GB" sz="1400" dirty="0">
                <a:solidFill>
                  <a:schemeClr val="bg2">
                    <a:lumMod val="50000"/>
                  </a:schemeClr>
                </a:solidFill>
                <a:latin typeface="Arial"/>
                <a:ea typeface="Verdana" panose="020B0604030504040204" pitchFamily="34" charset="0"/>
                <a:cs typeface="Verdana" panose="020B0604030504040204" pitchFamily="34" charset="0"/>
              </a:rPr>
            </a:br>
            <a:r>
              <a:rPr lang="en-GB" sz="1400" dirty="0">
                <a:solidFill>
                  <a:schemeClr val="bg2">
                    <a:lumMod val="50000"/>
                  </a:schemeClr>
                </a:solidFill>
                <a:latin typeface="Arial"/>
                <a:ea typeface="Verdana" panose="020B0604030504040204" pitchFamily="34" charset="0"/>
                <a:cs typeface="Verdana" panose="020B0604030504040204" pitchFamily="34" charset="0"/>
              </a:rPr>
              <a:t>Digital transformation</a:t>
            </a:r>
          </a:p>
          <a:p>
            <a:pPr marL="214313" indent="-214313" defTabSz="685800">
              <a:spcBef>
                <a:spcPts val="450"/>
              </a:spcBef>
              <a:spcAft>
                <a:spcPts val="450"/>
              </a:spcAft>
              <a:buClr>
                <a:srgbClr val="0070C0"/>
              </a:buClr>
              <a:buFont typeface="Arial" panose="020B0604020202020204" pitchFamily="34" charset="0"/>
              <a:buChar char="•"/>
              <a:defRPr/>
            </a:pPr>
            <a:r>
              <a:rPr lang="en-GB" sz="1400" b="0" dirty="0">
                <a:solidFill>
                  <a:schemeClr val="tx1"/>
                </a:solidFill>
                <a:latin typeface="Arial"/>
                <a:ea typeface="Verdana" panose="020B0604030504040204" pitchFamily="34" charset="0"/>
                <a:cs typeface="Verdana" panose="020B0604030504040204" pitchFamily="34" charset="0"/>
              </a:rPr>
              <a:t>mastering technologies</a:t>
            </a:r>
          </a:p>
          <a:p>
            <a:pPr marL="214313" indent="-214313" defTabSz="685800">
              <a:spcBef>
                <a:spcPts val="450"/>
              </a:spcBef>
              <a:spcAft>
                <a:spcPts val="450"/>
              </a:spcAft>
              <a:buClr>
                <a:srgbClr val="0070C0"/>
              </a:buClr>
              <a:buFont typeface="Arial" panose="020B0604020202020204" pitchFamily="34" charset="0"/>
              <a:buChar char="•"/>
              <a:defRPr/>
            </a:pPr>
            <a:r>
              <a:rPr lang="en-GB" sz="1400" b="0" dirty="0">
                <a:solidFill>
                  <a:schemeClr val="tx1"/>
                </a:solidFill>
                <a:latin typeface="Arial"/>
                <a:ea typeface="Verdana" panose="020B0604030504040204" pitchFamily="34" charset="0"/>
                <a:cs typeface="Verdana" panose="020B0604030504040204" pitchFamily="34" charset="0"/>
              </a:rPr>
              <a:t>deploying technologies – technology infrastructures </a:t>
            </a:r>
          </a:p>
          <a:p>
            <a:pPr marL="214313" indent="-214313" defTabSz="685800">
              <a:spcBef>
                <a:spcPts val="450"/>
              </a:spcBef>
              <a:spcAft>
                <a:spcPts val="450"/>
              </a:spcAft>
              <a:buClr>
                <a:srgbClr val="0070C0"/>
              </a:buClr>
              <a:buFont typeface="Arial" panose="020B0604020202020204" pitchFamily="34" charset="0"/>
              <a:buChar char="•"/>
              <a:defRPr/>
            </a:pPr>
            <a:r>
              <a:rPr lang="en-GB" sz="1400" b="0" dirty="0">
                <a:solidFill>
                  <a:schemeClr val="tx1"/>
                </a:solidFill>
                <a:latin typeface="Arial"/>
                <a:ea typeface="Verdana" panose="020B0604030504040204" pitchFamily="34" charset="0"/>
                <a:cs typeface="Verdana" panose="020B0604030504040204" pitchFamily="34" charset="0"/>
              </a:rPr>
              <a:t>securing autonomy in strategic value chains and critical raw materials   </a:t>
            </a:r>
          </a:p>
        </p:txBody>
      </p:sp>
      <p:sp>
        <p:nvSpPr>
          <p:cNvPr id="11" name="Rectangle 10"/>
          <p:cNvSpPr/>
          <p:nvPr/>
        </p:nvSpPr>
        <p:spPr>
          <a:xfrm>
            <a:off x="7270736" y="2309774"/>
            <a:ext cx="3168426" cy="2251899"/>
          </a:xfrm>
          <a:prstGeom prst="rect">
            <a:avLst/>
          </a:prstGeom>
        </p:spPr>
        <p:txBody>
          <a:bodyPr wrap="square">
            <a:spAutoFit/>
          </a:bodyPr>
          <a:lstStyle/>
          <a:p>
            <a:pPr defTabSz="685800">
              <a:spcBef>
                <a:spcPct val="20000"/>
              </a:spcBef>
              <a:spcAft>
                <a:spcPts val="900"/>
              </a:spcAft>
              <a:buClr>
                <a:srgbClr val="C00000"/>
              </a:buClr>
              <a:defRPr/>
            </a:pPr>
            <a:r>
              <a:rPr lang="en-GB" sz="1400" dirty="0">
                <a:solidFill>
                  <a:srgbClr val="92D050"/>
                </a:solidFill>
                <a:latin typeface="Arial"/>
                <a:ea typeface="Verdana" panose="020B0604030504040204" pitchFamily="34" charset="0"/>
                <a:cs typeface="Verdana" panose="020B0604030504040204" pitchFamily="34" charset="0"/>
              </a:rPr>
              <a:t>Climate-neutral, circular and clean industry</a:t>
            </a:r>
          </a:p>
          <a:p>
            <a:pPr marL="214313" lvl="1" indent="-214313" defTabSz="685800">
              <a:spcBef>
                <a:spcPts val="450"/>
              </a:spcBef>
              <a:spcAft>
                <a:spcPts val="450"/>
              </a:spcAft>
              <a:buClr>
                <a:srgbClr val="00B050"/>
              </a:buClr>
              <a:buFont typeface="Arial" panose="020B0604020202020204" pitchFamily="34" charset="0"/>
              <a:buChar char="•"/>
              <a:defRPr/>
            </a:pPr>
            <a:r>
              <a:rPr lang="en-GB" sz="1400" b="0" dirty="0">
                <a:solidFill>
                  <a:schemeClr val="tx1"/>
                </a:solidFill>
                <a:latin typeface="Arial"/>
                <a:ea typeface="Verdana" panose="020B0604030504040204" pitchFamily="34" charset="0"/>
                <a:cs typeface="Verdana" panose="020B0604030504040204" pitchFamily="34" charset="0"/>
              </a:rPr>
              <a:t>Innovative production and manufacturing processes</a:t>
            </a:r>
          </a:p>
          <a:p>
            <a:pPr marL="214313" lvl="1" indent="-214313" defTabSz="685800">
              <a:spcBef>
                <a:spcPts val="450"/>
              </a:spcBef>
              <a:spcAft>
                <a:spcPts val="450"/>
              </a:spcAft>
              <a:buClr>
                <a:srgbClr val="00B050"/>
              </a:buClr>
              <a:buFont typeface="Arial" panose="020B0604020202020204" pitchFamily="34" charset="0"/>
              <a:buChar char="•"/>
              <a:defRPr/>
            </a:pPr>
            <a:r>
              <a:rPr lang="fr-BE" sz="1400" b="0" dirty="0" err="1">
                <a:solidFill>
                  <a:schemeClr val="tx1"/>
                </a:solidFill>
                <a:latin typeface="Arial"/>
                <a:ea typeface="Verdana" panose="020B0604030504040204" pitchFamily="34" charset="0"/>
                <a:cs typeface="Verdana" panose="020B0604030504040204" pitchFamily="34" charset="0"/>
              </a:rPr>
              <a:t>Sustainable</a:t>
            </a:r>
            <a:r>
              <a:rPr lang="fr-BE" sz="1400" b="0" dirty="0">
                <a:solidFill>
                  <a:schemeClr val="tx1"/>
                </a:solidFill>
                <a:latin typeface="Arial"/>
                <a:ea typeface="Verdana" panose="020B0604030504040204" pitchFamily="34" charset="0"/>
                <a:cs typeface="Verdana" panose="020B0604030504040204" pitchFamily="34" charset="0"/>
              </a:rPr>
              <a:t>-by-design </a:t>
            </a:r>
            <a:r>
              <a:rPr lang="fr-BE" sz="1400" b="0" dirty="0" err="1">
                <a:solidFill>
                  <a:schemeClr val="tx1"/>
                </a:solidFill>
                <a:latin typeface="Arial"/>
                <a:ea typeface="Verdana" panose="020B0604030504040204" pitchFamily="34" charset="0"/>
                <a:cs typeface="Verdana" panose="020B0604030504040204" pitchFamily="34" charset="0"/>
              </a:rPr>
              <a:t>advanced</a:t>
            </a:r>
            <a:r>
              <a:rPr lang="fr-BE" sz="1400" b="0" dirty="0">
                <a:solidFill>
                  <a:schemeClr val="tx1"/>
                </a:solidFill>
                <a:latin typeface="Arial"/>
                <a:ea typeface="Verdana" panose="020B0604030504040204" pitchFamily="34" charset="0"/>
                <a:cs typeface="Verdana" panose="020B0604030504040204" pitchFamily="34" charset="0"/>
              </a:rPr>
              <a:t> </a:t>
            </a:r>
            <a:r>
              <a:rPr lang="fr-BE" sz="1400" b="0" dirty="0" err="1">
                <a:solidFill>
                  <a:schemeClr val="tx1"/>
                </a:solidFill>
                <a:latin typeface="Arial"/>
                <a:ea typeface="Verdana" panose="020B0604030504040204" pitchFamily="34" charset="0"/>
                <a:cs typeface="Verdana" panose="020B0604030504040204" pitchFamily="34" charset="0"/>
              </a:rPr>
              <a:t>materials</a:t>
            </a:r>
            <a:r>
              <a:rPr lang="fr-BE" sz="1400" b="0" dirty="0">
                <a:solidFill>
                  <a:schemeClr val="tx1"/>
                </a:solidFill>
                <a:latin typeface="Arial"/>
                <a:ea typeface="Verdana" panose="020B0604030504040204" pitchFamily="34" charset="0"/>
                <a:cs typeface="Verdana" panose="020B0604030504040204" pitchFamily="34" charset="0"/>
              </a:rPr>
              <a:t> and technologies</a:t>
            </a:r>
          </a:p>
          <a:p>
            <a:pPr marL="214313" lvl="1" indent="-214313" defTabSz="685800">
              <a:spcBef>
                <a:spcPts val="450"/>
              </a:spcBef>
              <a:spcAft>
                <a:spcPts val="450"/>
              </a:spcAft>
              <a:buClr>
                <a:srgbClr val="00B050"/>
              </a:buClr>
              <a:buFont typeface="Arial" panose="020B0604020202020204" pitchFamily="34" charset="0"/>
              <a:buChar char="•"/>
              <a:defRPr/>
            </a:pPr>
            <a:r>
              <a:rPr lang="fr-BE" sz="1400" b="0" dirty="0" err="1">
                <a:solidFill>
                  <a:schemeClr val="tx1"/>
                </a:solidFill>
                <a:latin typeface="Arial"/>
                <a:ea typeface="Verdana" panose="020B0604030504040204" pitchFamily="34" charset="0"/>
                <a:cs typeface="Verdana" panose="020B0604030504040204" pitchFamily="34" charset="0"/>
              </a:rPr>
              <a:t>Deep</a:t>
            </a:r>
            <a:r>
              <a:rPr lang="fr-BE" sz="1400" b="0" dirty="0">
                <a:solidFill>
                  <a:schemeClr val="tx1"/>
                </a:solidFill>
                <a:latin typeface="Arial"/>
                <a:ea typeface="Verdana" panose="020B0604030504040204" pitchFamily="34" charset="0"/>
                <a:cs typeface="Verdana" panose="020B0604030504040204" pitchFamily="34" charset="0"/>
              </a:rPr>
              <a:t> decarbonisation of </a:t>
            </a:r>
            <a:r>
              <a:rPr lang="fr-BE" sz="1400" b="0" dirty="0" err="1">
                <a:solidFill>
                  <a:schemeClr val="tx1"/>
                </a:solidFill>
                <a:latin typeface="Arial"/>
                <a:ea typeface="Verdana" panose="020B0604030504040204" pitchFamily="34" charset="0"/>
                <a:cs typeface="Verdana" panose="020B0604030504040204" pitchFamily="34" charset="0"/>
              </a:rPr>
              <a:t>energy</a:t>
            </a:r>
            <a:r>
              <a:rPr lang="fr-BE" sz="1400" b="0" dirty="0">
                <a:solidFill>
                  <a:schemeClr val="tx1"/>
                </a:solidFill>
                <a:latin typeface="Arial"/>
                <a:ea typeface="Verdana" panose="020B0604030504040204" pitchFamily="34" charset="0"/>
                <a:cs typeface="Verdana" panose="020B0604030504040204" pitchFamily="34" charset="0"/>
              </a:rPr>
              <a:t>-intensive industries</a:t>
            </a:r>
            <a:endParaRPr lang="en-GB" sz="1400" b="0" dirty="0">
              <a:solidFill>
                <a:schemeClr val="tx1"/>
              </a:solidFill>
              <a:latin typeface="Arial"/>
              <a:ea typeface="Verdana" panose="020B0604030504040204" pitchFamily="34" charset="0"/>
              <a:cs typeface="Verdana" panose="020B0604030504040204" pitchFamily="34" charset="0"/>
            </a:endParaRPr>
          </a:p>
        </p:txBody>
      </p:sp>
      <p:cxnSp>
        <p:nvCxnSpPr>
          <p:cNvPr id="13" name="Straight Connector 12"/>
          <p:cNvCxnSpPr/>
          <p:nvPr/>
        </p:nvCxnSpPr>
        <p:spPr bwMode="auto">
          <a:xfrm>
            <a:off x="4205791" y="3648198"/>
            <a:ext cx="1305522" cy="0"/>
          </a:xfrm>
          <a:prstGeom prst="line">
            <a:avLst/>
          </a:prstGeom>
          <a:ln w="19050">
            <a:solidFill>
              <a:srgbClr val="398BDF"/>
            </a:solidFill>
            <a:headEnd type="none" w="med" len="med"/>
            <a:tailEnd type="none" w="med" len="med"/>
          </a:ln>
        </p:spPr>
        <p:style>
          <a:lnRef idx="1">
            <a:schemeClr val="accent5"/>
          </a:lnRef>
          <a:fillRef idx="0">
            <a:schemeClr val="accent5"/>
          </a:fillRef>
          <a:effectRef idx="0">
            <a:schemeClr val="accent5"/>
          </a:effectRef>
          <a:fontRef idx="minor">
            <a:schemeClr val="tx1"/>
          </a:fontRef>
        </p:style>
      </p:cxnSp>
      <p:cxnSp>
        <p:nvCxnSpPr>
          <p:cNvPr id="18" name="Elbow Connector 17"/>
          <p:cNvCxnSpPr/>
          <p:nvPr/>
        </p:nvCxnSpPr>
        <p:spPr bwMode="auto">
          <a:xfrm flipV="1">
            <a:off x="5921871" y="2420889"/>
            <a:ext cx="1285493" cy="652577"/>
          </a:xfrm>
          <a:prstGeom prst="bentConnector3">
            <a:avLst>
              <a:gd name="adj1" fmla="val 50000"/>
            </a:avLst>
          </a:prstGeom>
          <a:noFill/>
          <a:ln w="19050" cap="flat" cmpd="sng" algn="ctr">
            <a:solidFill>
              <a:srgbClr val="77DA49"/>
            </a:solidFill>
            <a:prstDash val="solid"/>
            <a:round/>
            <a:headEnd type="none" w="med" len="med"/>
            <a:tailEnd type="none" w="med" len="med"/>
          </a:ln>
          <a:effectLst/>
        </p:spPr>
      </p:cxnSp>
      <p:sp>
        <p:nvSpPr>
          <p:cNvPr id="17" name="Title 1"/>
          <p:cNvSpPr txBox="1">
            <a:spLocks/>
          </p:cNvSpPr>
          <p:nvPr/>
        </p:nvSpPr>
        <p:spPr>
          <a:xfrm>
            <a:off x="2420135" y="333365"/>
            <a:ext cx="6998834" cy="850766"/>
          </a:xfrm>
          <a:prstGeom prst="rect">
            <a:avLst/>
          </a:prstGeom>
          <a:solidFill>
            <a:schemeClr val="bg1"/>
          </a:solidFill>
          <a:ln w="9525">
            <a:noFill/>
            <a:miter lim="800000"/>
            <a:headEnd/>
            <a:tailEnd/>
          </a:ln>
        </p:spPr>
        <p:txBody>
          <a:bodyPr vert="horz" wrap="square" lIns="68580" tIns="34290" rIns="68580" bIns="34290" numCol="1" anchor="ctr" anchorCtr="0" compatLnSpc="1">
            <a:prstTxWarp prst="textNoShape">
              <a:avLst/>
            </a:prstTxWarp>
          </a:bodyPr>
          <a:lstStyle>
            <a:defPPr>
              <a:defRPr lang="en-GB"/>
            </a:defPPr>
            <a:lvl1pPr marL="358775" indent="-358775" algn="ctr" eaLnBrk="1" hangingPunct="1">
              <a:defRPr sz="2400" kern="0">
                <a:solidFill>
                  <a:schemeClr val="accent3"/>
                </a:solidFill>
                <a:latin typeface="Verdana"/>
                <a:ea typeface="+mj-ea"/>
                <a:cs typeface="+mj-cs"/>
              </a:defRPr>
            </a:lvl1pPr>
            <a:lvl2pPr marL="358775" indent="-358775" eaLnBrk="1" hangingPunct="1">
              <a:defRPr sz="3000">
                <a:solidFill>
                  <a:srgbClr val="0F5494"/>
                </a:solidFill>
              </a:defRPr>
            </a:lvl2pPr>
            <a:lvl3pPr marL="358775" indent="-358775" eaLnBrk="1" hangingPunct="1">
              <a:defRPr sz="3000">
                <a:solidFill>
                  <a:srgbClr val="0F5494"/>
                </a:solidFill>
              </a:defRPr>
            </a:lvl3pPr>
            <a:lvl4pPr marL="358775" indent="-358775" eaLnBrk="1" hangingPunct="1">
              <a:defRPr sz="3000">
                <a:solidFill>
                  <a:srgbClr val="0F5494"/>
                </a:solidFill>
              </a:defRPr>
            </a:lvl4pPr>
            <a:lvl5pPr marL="358775" indent="-358775" eaLnBrk="1" hangingPunct="1">
              <a:defRPr sz="3000">
                <a:solidFill>
                  <a:srgbClr val="0F5494"/>
                </a:solidFill>
              </a:defRPr>
            </a:lvl5pPr>
            <a:lvl6pPr marL="815975" fontAlgn="base">
              <a:spcBef>
                <a:spcPct val="0"/>
              </a:spcBef>
              <a:spcAft>
                <a:spcPct val="0"/>
              </a:spcAft>
              <a:defRPr sz="3000">
                <a:solidFill>
                  <a:srgbClr val="0F5494"/>
                </a:solidFill>
              </a:defRPr>
            </a:lvl6pPr>
            <a:lvl7pPr marL="1273175" fontAlgn="base">
              <a:spcBef>
                <a:spcPct val="0"/>
              </a:spcBef>
              <a:spcAft>
                <a:spcPct val="0"/>
              </a:spcAft>
              <a:defRPr sz="3000">
                <a:solidFill>
                  <a:srgbClr val="0F5494"/>
                </a:solidFill>
              </a:defRPr>
            </a:lvl7pPr>
            <a:lvl8pPr marL="1730375" fontAlgn="base">
              <a:spcBef>
                <a:spcPct val="0"/>
              </a:spcBef>
              <a:spcAft>
                <a:spcPct val="0"/>
              </a:spcAft>
              <a:defRPr sz="3000">
                <a:solidFill>
                  <a:srgbClr val="0F5494"/>
                </a:solidFill>
              </a:defRPr>
            </a:lvl8pPr>
            <a:lvl9pPr marL="2187575" fontAlgn="base">
              <a:spcBef>
                <a:spcPct val="0"/>
              </a:spcBef>
              <a:spcAft>
                <a:spcPct val="0"/>
              </a:spcAft>
              <a:defRPr sz="3000">
                <a:solidFill>
                  <a:srgbClr val="0F5494"/>
                </a:solidFill>
              </a:defRPr>
            </a:lvl9pPr>
          </a:lstStyle>
          <a:p>
            <a:pPr marL="0" indent="0" algn="l" defTabSz="685800">
              <a:defRPr/>
            </a:pPr>
            <a:r>
              <a:rPr lang="en-GB" sz="3000" b="0" kern="1200" dirty="0">
                <a:solidFill>
                  <a:srgbClr val="034EA2"/>
                </a:solidFill>
                <a:latin typeface="Arial"/>
              </a:rPr>
              <a:t>Cluster 4 – Vision</a:t>
            </a:r>
            <a:r>
              <a:rPr lang="en-GB" sz="3000" b="0" kern="1200" dirty="0">
                <a:solidFill>
                  <a:srgbClr val="0E4194"/>
                </a:solidFill>
                <a:latin typeface="Arial"/>
              </a:rPr>
              <a:t>					</a:t>
            </a:r>
          </a:p>
          <a:p>
            <a:pPr marL="269081" indent="-269081" defTabSz="685800">
              <a:defRPr/>
            </a:pPr>
            <a:endParaRPr lang="en-GB" sz="3000" kern="1200" dirty="0">
              <a:solidFill>
                <a:srgbClr val="0E4194"/>
              </a:solidFill>
              <a:latin typeface="Arial"/>
            </a:endParaRPr>
          </a:p>
        </p:txBody>
      </p:sp>
      <p:cxnSp>
        <p:nvCxnSpPr>
          <p:cNvPr id="25" name="Elbow Connector 24"/>
          <p:cNvCxnSpPr/>
          <p:nvPr/>
        </p:nvCxnSpPr>
        <p:spPr bwMode="auto">
          <a:xfrm>
            <a:off x="6051815" y="4725136"/>
            <a:ext cx="682659" cy="300089"/>
          </a:xfrm>
          <a:prstGeom prst="bentConnector3">
            <a:avLst>
              <a:gd name="adj1" fmla="val 58846"/>
            </a:avLst>
          </a:prstGeom>
          <a:noFill/>
          <a:ln w="19050" cap="flat" cmpd="sng" algn="ctr">
            <a:solidFill>
              <a:srgbClr val="FF6622"/>
            </a:solidFill>
            <a:prstDash val="solid"/>
            <a:round/>
            <a:headEnd type="none" w="med" len="med"/>
            <a:tailEnd type="none" w="med" len="med"/>
          </a:ln>
          <a:effectLst/>
        </p:spPr>
      </p:cxnSp>
      <p:sp>
        <p:nvSpPr>
          <p:cNvPr id="5" name="TextBox 4"/>
          <p:cNvSpPr txBox="1"/>
          <p:nvPr/>
        </p:nvSpPr>
        <p:spPr>
          <a:xfrm>
            <a:off x="2055587" y="2506824"/>
            <a:ext cx="3963521" cy="369332"/>
          </a:xfrm>
          <a:prstGeom prst="rect">
            <a:avLst/>
          </a:prstGeom>
          <a:noFill/>
        </p:spPr>
        <p:txBody>
          <a:bodyPr wrap="none" rtlCol="0">
            <a:spAutoFit/>
          </a:bodyPr>
          <a:lstStyle/>
          <a:p>
            <a:pPr defTabSz="685800" fontAlgn="auto">
              <a:spcBef>
                <a:spcPts val="0"/>
              </a:spcBef>
              <a:spcAft>
                <a:spcPts val="0"/>
              </a:spcAft>
              <a:defRPr/>
            </a:pPr>
            <a:r>
              <a:rPr lang="en-GB" sz="1800" dirty="0">
                <a:solidFill>
                  <a:srgbClr val="0F5494"/>
                </a:solidFill>
                <a:latin typeface="Arial"/>
              </a:rPr>
              <a:t>Twin Green and Digital Transitions</a:t>
            </a:r>
          </a:p>
        </p:txBody>
      </p:sp>
      <p:cxnSp>
        <p:nvCxnSpPr>
          <p:cNvPr id="7" name="Straight Connector 6"/>
          <p:cNvCxnSpPr/>
          <p:nvPr/>
        </p:nvCxnSpPr>
        <p:spPr bwMode="auto">
          <a:xfrm>
            <a:off x="3826504" y="2745867"/>
            <a:ext cx="0" cy="489131"/>
          </a:xfrm>
          <a:prstGeom prst="line">
            <a:avLst/>
          </a:prstGeom>
          <a:noFill/>
          <a:ln w="9525" cap="flat" cmpd="sng" algn="ctr">
            <a:noFill/>
            <a:prstDash val="solid"/>
            <a:round/>
            <a:headEnd type="none" w="med" len="med"/>
            <a:tailEnd type="none" w="med" len="med"/>
          </a:ln>
          <a:effectLst/>
        </p:spPr>
      </p:cxnSp>
      <p:cxnSp>
        <p:nvCxnSpPr>
          <p:cNvPr id="10" name="Straight Arrow Connector 9"/>
          <p:cNvCxnSpPr>
            <a:stCxn id="5" idx="2"/>
          </p:cNvCxnSpPr>
          <p:nvPr/>
        </p:nvCxnSpPr>
        <p:spPr bwMode="auto">
          <a:xfrm flipH="1">
            <a:off x="3826505" y="2876157"/>
            <a:ext cx="210842" cy="501793"/>
          </a:xfrm>
          <a:prstGeom prst="straightConnector1">
            <a:avLst/>
          </a:prstGeom>
          <a:noFill/>
          <a:ln w="9525" cap="flat" cmpd="sng" algn="ctr">
            <a:noFill/>
            <a:prstDash val="solid"/>
            <a:round/>
            <a:headEnd type="none" w="med" len="med"/>
            <a:tailEnd type="triangle"/>
          </a:ln>
          <a:effectLst/>
        </p:spPr>
      </p:cxnSp>
      <p:cxnSp>
        <p:nvCxnSpPr>
          <p:cNvPr id="14" name="Straight Arrow Connector 13"/>
          <p:cNvCxnSpPr>
            <a:endCxn id="5" idx="2"/>
          </p:cNvCxnSpPr>
          <p:nvPr/>
        </p:nvCxnSpPr>
        <p:spPr bwMode="auto">
          <a:xfrm flipV="1">
            <a:off x="3826503" y="2876156"/>
            <a:ext cx="210844" cy="114244"/>
          </a:xfrm>
          <a:prstGeom prst="straightConnector1">
            <a:avLst/>
          </a:prstGeom>
          <a:noFill/>
          <a:ln w="9525" cap="flat" cmpd="sng" algn="ctr">
            <a:noFill/>
            <a:prstDash val="solid"/>
            <a:round/>
            <a:headEnd type="none" w="med" len="med"/>
            <a:tailEnd type="triangle"/>
          </a:ln>
          <a:effectLst/>
        </p:spPr>
      </p:cxnSp>
      <p:cxnSp>
        <p:nvCxnSpPr>
          <p:cNvPr id="16" name="Straight Connector 15"/>
          <p:cNvCxnSpPr/>
          <p:nvPr/>
        </p:nvCxnSpPr>
        <p:spPr bwMode="auto">
          <a:xfrm>
            <a:off x="3826504" y="2745866"/>
            <a:ext cx="65228" cy="433962"/>
          </a:xfrm>
          <a:prstGeom prst="line">
            <a:avLst/>
          </a:prstGeom>
          <a:noFill/>
          <a:ln w="9525" cap="flat" cmpd="sng" algn="ctr">
            <a:noFill/>
            <a:prstDash val="solid"/>
            <a:round/>
            <a:headEnd type="none" w="med" len="med"/>
            <a:tailEnd type="none" w="med" len="med"/>
          </a:ln>
          <a:effectLst/>
        </p:spPr>
      </p:cxnSp>
      <p:cxnSp>
        <p:nvCxnSpPr>
          <p:cNvPr id="21" name="Straight Connector 20"/>
          <p:cNvCxnSpPr>
            <a:stCxn id="5" idx="2"/>
          </p:cNvCxnSpPr>
          <p:nvPr/>
        </p:nvCxnSpPr>
        <p:spPr bwMode="auto">
          <a:xfrm>
            <a:off x="4037347" y="2876157"/>
            <a:ext cx="474956" cy="646083"/>
          </a:xfrm>
          <a:prstGeom prst="line">
            <a:avLst/>
          </a:prstGeom>
          <a:noFill/>
          <a:ln w="9525" cap="flat" cmpd="sng" algn="ctr">
            <a:noFill/>
            <a:prstDash val="solid"/>
            <a:round/>
            <a:headEnd type="none" w="med" len="med"/>
            <a:tailEnd type="none" w="med" len="med"/>
          </a:ln>
          <a:effectLst/>
        </p:spPr>
      </p:cxnSp>
      <p:sp>
        <p:nvSpPr>
          <p:cNvPr id="26" name="TextBox 25"/>
          <p:cNvSpPr txBox="1"/>
          <p:nvPr/>
        </p:nvSpPr>
        <p:spPr>
          <a:xfrm>
            <a:off x="2963408" y="1125121"/>
            <a:ext cx="6154783" cy="646331"/>
          </a:xfrm>
          <a:prstGeom prst="rect">
            <a:avLst/>
          </a:prstGeom>
          <a:noFill/>
        </p:spPr>
        <p:txBody>
          <a:bodyPr wrap="square" rtlCol="0">
            <a:spAutoFit/>
          </a:bodyPr>
          <a:lstStyle/>
          <a:p>
            <a:pPr algn="ctr" defTabSz="685800" fontAlgn="auto">
              <a:spcBef>
                <a:spcPts val="0"/>
              </a:spcBef>
              <a:spcAft>
                <a:spcPts val="0"/>
              </a:spcAft>
              <a:defRPr/>
            </a:pPr>
            <a:r>
              <a:rPr lang="en-US" sz="1800" b="0" i="1" dirty="0">
                <a:solidFill>
                  <a:schemeClr val="tx1"/>
                </a:solidFill>
                <a:latin typeface="Arial"/>
              </a:rPr>
              <a:t>Competitive technologies respecting the boundaries of our planet, and reflecting human needs</a:t>
            </a:r>
            <a:endParaRPr lang="en-GB" sz="1800" b="0" i="1" dirty="0" err="1">
              <a:solidFill>
                <a:schemeClr val="tx1"/>
              </a:solidFill>
              <a:latin typeface="Arial"/>
            </a:endParaRPr>
          </a:p>
        </p:txBody>
      </p:sp>
    </p:spTree>
    <p:extLst>
      <p:ext uri="{BB962C8B-B14F-4D97-AF65-F5344CB8AC3E}">
        <p14:creationId xmlns:p14="http://schemas.microsoft.com/office/powerpoint/2010/main" val="2515750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04586" y="1900374"/>
            <a:ext cx="4686998" cy="3108303"/>
          </a:xfrm>
          <a:prstGeom prst="rect">
            <a:avLst/>
          </a:prstGeom>
        </p:spPr>
        <p:txBody>
          <a:bodyPr/>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marR="0" lvl="0" indent="0" algn="l" defTabSz="514350" rtl="0" eaLnBrk="1" fontAlgn="base" latinLnBrk="0" hangingPunct="1">
              <a:lnSpc>
                <a:spcPct val="100000"/>
              </a:lnSpc>
              <a:spcBef>
                <a:spcPct val="0"/>
              </a:spcBef>
              <a:spcAft>
                <a:spcPct val="0"/>
              </a:spcAft>
              <a:buClrTx/>
              <a:buSzTx/>
              <a:buFontTx/>
              <a:buNone/>
              <a:tabLst/>
              <a:defRPr/>
            </a:pPr>
            <a:endParaRPr kumimoji="0" lang="en-US" sz="1013" b="0" i="0" u="none" strike="noStrike" kern="0" cap="none" spc="0" normalizeH="0" baseline="0" noProof="0" dirty="0">
              <a:ln>
                <a:noFill/>
              </a:ln>
              <a:solidFill>
                <a:srgbClr val="0E4194"/>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 name="Title 2"/>
          <p:cNvSpPr>
            <a:spLocks noGrp="1"/>
          </p:cNvSpPr>
          <p:nvPr>
            <p:ph type="title"/>
          </p:nvPr>
        </p:nvSpPr>
        <p:spPr>
          <a:xfrm>
            <a:off x="1283369" y="0"/>
            <a:ext cx="10090484" cy="839558"/>
          </a:xfrm>
        </p:spPr>
        <p:txBody>
          <a:bodyPr/>
          <a:lstStyle/>
          <a:p>
            <a:pPr algn="ctr"/>
            <a:r>
              <a:rPr lang="en-IE" sz="2800" b="1" dirty="0"/>
              <a:t>Cluster 4 - Digital, Industry and Space</a:t>
            </a:r>
            <a:r>
              <a:rPr lang="en-IE" dirty="0"/>
              <a:t/>
            </a:r>
            <a:br>
              <a:rPr lang="en-IE" dirty="0"/>
            </a:br>
            <a:r>
              <a:rPr lang="en-IE" dirty="0" smtClean="0"/>
              <a:t>“</a:t>
            </a:r>
            <a:r>
              <a:rPr lang="en-IE" sz="2800" b="1" dirty="0" smtClean="0"/>
              <a:t>Destinations” 2021-22 </a:t>
            </a:r>
            <a:r>
              <a:rPr lang="en-IE" sz="2800" b="1" dirty="0"/>
              <a:t>&amp; 2023-24</a:t>
            </a:r>
          </a:p>
        </p:txBody>
      </p:sp>
      <p:graphicFrame>
        <p:nvGraphicFramePr>
          <p:cNvPr id="2" name="Table 1"/>
          <p:cNvGraphicFramePr>
            <a:graphicFrameLocks noGrp="1"/>
          </p:cNvGraphicFramePr>
          <p:nvPr>
            <p:extLst/>
          </p:nvPr>
        </p:nvGraphicFramePr>
        <p:xfrm>
          <a:off x="309492" y="941157"/>
          <a:ext cx="11476107" cy="5649306"/>
        </p:xfrm>
        <a:graphic>
          <a:graphicData uri="http://schemas.openxmlformats.org/drawingml/2006/table">
            <a:tbl>
              <a:tblPr firstRow="1" bandRow="1">
                <a:tableStyleId>{5C22544A-7EE6-4342-B048-85BDC9FD1C3A}</a:tableStyleId>
              </a:tblPr>
              <a:tblGrid>
                <a:gridCol w="3328069">
                  <a:extLst>
                    <a:ext uri="{9D8B030D-6E8A-4147-A177-3AD203B41FA5}">
                      <a16:colId xmlns:a16="http://schemas.microsoft.com/office/drawing/2014/main" val="3662351132"/>
                    </a:ext>
                  </a:extLst>
                </a:gridCol>
                <a:gridCol w="4074019">
                  <a:extLst>
                    <a:ext uri="{9D8B030D-6E8A-4147-A177-3AD203B41FA5}">
                      <a16:colId xmlns:a16="http://schemas.microsoft.com/office/drawing/2014/main" val="299894456"/>
                    </a:ext>
                  </a:extLst>
                </a:gridCol>
                <a:gridCol w="4074019">
                  <a:extLst>
                    <a:ext uri="{9D8B030D-6E8A-4147-A177-3AD203B41FA5}">
                      <a16:colId xmlns:a16="http://schemas.microsoft.com/office/drawing/2014/main" val="34511234"/>
                    </a:ext>
                  </a:extLst>
                </a:gridCol>
              </a:tblGrid>
              <a:tr h="85248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BE" sz="1800" dirty="0"/>
                        <a:t>Key Strategic Orientation in the Strategic Plan 2021 - 2024 </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BE" sz="2000" dirty="0"/>
                        <a:t>Destination</a:t>
                      </a:r>
                      <a:endParaRPr lang="en-GB" sz="2000" b="1" dirty="0"/>
                    </a:p>
                    <a:p>
                      <a:pPr algn="ct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000" dirty="0" smtClean="0"/>
                        <a:t>Strategies</a:t>
                      </a:r>
                      <a:endParaRPr lang="en-GB"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353270508"/>
                  </a:ext>
                </a:extLst>
              </a:tr>
              <a:tr h="676786">
                <a:tc>
                  <a:txBody>
                    <a:bodyPr/>
                    <a:lstStyle/>
                    <a:p>
                      <a:r>
                        <a:rPr lang="en-US" sz="1400" b="1" dirty="0">
                          <a:solidFill>
                            <a:srgbClr val="00B050"/>
                          </a:solidFill>
                          <a:latin typeface="+mn-lt"/>
                        </a:rPr>
                        <a:t>Making Europe the first digitally enabled, circular, climate-neutral and sustainable economy</a:t>
                      </a: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BE" b="1" dirty="0" err="1">
                          <a:solidFill>
                            <a:schemeClr val="tx1"/>
                          </a:solidFill>
                        </a:rPr>
                        <a:t>Climate</a:t>
                      </a:r>
                      <a:r>
                        <a:rPr lang="fr-BE" b="1" dirty="0">
                          <a:solidFill>
                            <a:schemeClr val="tx1"/>
                          </a:solidFill>
                        </a:rPr>
                        <a:t> </a:t>
                      </a:r>
                      <a:r>
                        <a:rPr lang="fr-BE" b="1" dirty="0" err="1">
                          <a:solidFill>
                            <a:schemeClr val="tx1"/>
                          </a:solidFill>
                        </a:rPr>
                        <a:t>neutral</a:t>
                      </a:r>
                      <a:r>
                        <a:rPr lang="fr-BE" b="1" dirty="0">
                          <a:solidFill>
                            <a:schemeClr val="tx1"/>
                          </a:solidFill>
                        </a:rPr>
                        <a:t>, </a:t>
                      </a:r>
                      <a:r>
                        <a:rPr lang="fr-BE" b="1" dirty="0" err="1">
                          <a:solidFill>
                            <a:schemeClr val="tx1"/>
                          </a:solidFill>
                        </a:rPr>
                        <a:t>circular</a:t>
                      </a:r>
                      <a:r>
                        <a:rPr lang="fr-BE" b="1" dirty="0">
                          <a:solidFill>
                            <a:schemeClr val="tx1"/>
                          </a:solidFill>
                        </a:rPr>
                        <a:t> and </a:t>
                      </a:r>
                      <a:r>
                        <a:rPr lang="fr-BE" b="1" dirty="0" err="1">
                          <a:solidFill>
                            <a:schemeClr val="tx1"/>
                          </a:solidFill>
                        </a:rPr>
                        <a:t>digitised</a:t>
                      </a:r>
                      <a:r>
                        <a:rPr lang="fr-BE" b="1" baseline="0" dirty="0">
                          <a:solidFill>
                            <a:schemeClr val="tx1"/>
                          </a:solidFill>
                        </a:rPr>
                        <a:t> production</a:t>
                      </a:r>
                    </a:p>
                    <a:p>
                      <a:r>
                        <a:rPr lang="fr-BE" b="1" baseline="0" dirty="0">
                          <a:solidFill>
                            <a:schemeClr val="tx1"/>
                          </a:solidFill>
                        </a:rPr>
                        <a:t>TWIN-TRANSITION</a:t>
                      </a:r>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b="1" dirty="0" smtClean="0">
                          <a:solidFill>
                            <a:schemeClr val="tx2"/>
                          </a:solidFill>
                        </a:rPr>
                        <a:t>Fit for 55</a:t>
                      </a:r>
                      <a:endParaRPr lang="en-GB" b="1" dirty="0">
                        <a:solidFill>
                          <a:schemeClr val="tx2"/>
                        </a:solidFill>
                      </a:endParaRPr>
                    </a:p>
                    <a:p>
                      <a:r>
                        <a:rPr lang="en-GB" b="1" dirty="0" smtClean="0">
                          <a:solidFill>
                            <a:schemeClr val="tx2"/>
                          </a:solidFill>
                        </a:rPr>
                        <a:t>Digital </a:t>
                      </a:r>
                      <a:r>
                        <a:rPr lang="en-GB" b="1" dirty="0">
                          <a:solidFill>
                            <a:schemeClr val="tx2"/>
                          </a:solidFill>
                        </a:rPr>
                        <a:t>Decade</a:t>
                      </a:r>
                    </a:p>
                    <a:p>
                      <a:r>
                        <a:rPr lang="en-GB" b="1" dirty="0">
                          <a:solidFill>
                            <a:schemeClr val="tx2"/>
                          </a:solidFill>
                        </a:rPr>
                        <a:t>Industrial</a:t>
                      </a:r>
                      <a:r>
                        <a:rPr lang="en-GB" b="1" baseline="0" dirty="0">
                          <a:solidFill>
                            <a:schemeClr val="tx2"/>
                          </a:solidFill>
                        </a:rPr>
                        <a:t> </a:t>
                      </a:r>
                      <a:r>
                        <a:rPr lang="en-GB" b="1" baseline="0" dirty="0" smtClean="0">
                          <a:solidFill>
                            <a:schemeClr val="tx2"/>
                          </a:solidFill>
                        </a:rPr>
                        <a:t>Strategy</a:t>
                      </a:r>
                      <a:endParaRPr lang="en-GB" b="1" dirty="0">
                        <a:solidFill>
                          <a:schemeClr val="tx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67857109"/>
                  </a:ext>
                </a:extLst>
              </a:tr>
              <a:tr h="845982">
                <a:tc rowSpan="4">
                  <a:txBody>
                    <a:bodyPr/>
                    <a:lstStyle/>
                    <a:p>
                      <a:endParaRPr lang="en-US" sz="1400" b="1" dirty="0">
                        <a:solidFill>
                          <a:schemeClr val="tx2"/>
                        </a:solidFill>
                        <a:latin typeface="+mn-lt"/>
                      </a:endParaRPr>
                    </a:p>
                    <a:p>
                      <a:endParaRPr lang="en-US" sz="1400" b="1" dirty="0">
                        <a:solidFill>
                          <a:schemeClr val="tx2"/>
                        </a:solidFill>
                        <a:latin typeface="+mn-lt"/>
                      </a:endParaRPr>
                    </a:p>
                    <a:p>
                      <a:endParaRPr lang="en-US" sz="1400" b="1" dirty="0">
                        <a:solidFill>
                          <a:schemeClr val="tx2"/>
                        </a:solidFill>
                        <a:latin typeface="+mn-lt"/>
                      </a:endParaRPr>
                    </a:p>
                    <a:p>
                      <a:endParaRPr lang="en-US" sz="1400" b="1" dirty="0">
                        <a:solidFill>
                          <a:schemeClr val="tx2"/>
                        </a:solidFill>
                        <a:latin typeface="+mn-lt"/>
                      </a:endParaRPr>
                    </a:p>
                    <a:p>
                      <a:endParaRPr lang="en-US" sz="1400" b="1" dirty="0">
                        <a:solidFill>
                          <a:schemeClr val="tx2"/>
                        </a:solidFill>
                        <a:latin typeface="+mn-lt"/>
                      </a:endParaRPr>
                    </a:p>
                    <a:p>
                      <a:r>
                        <a:rPr lang="en-US" sz="1400" b="1" dirty="0">
                          <a:solidFill>
                            <a:schemeClr val="tx2"/>
                          </a:solidFill>
                          <a:latin typeface="+mn-lt"/>
                        </a:rPr>
                        <a:t>Promoting an open strategic autonomy by leading the development of key digital,  and enabling and emerging technologies, sectors and value chains </a:t>
                      </a: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BE" b="1" dirty="0">
                          <a:solidFill>
                            <a:schemeClr val="tx1"/>
                          </a:solidFill>
                        </a:rPr>
                        <a:t>A </a:t>
                      </a:r>
                      <a:r>
                        <a:rPr lang="fr-BE" b="1" dirty="0" err="1">
                          <a:solidFill>
                            <a:schemeClr val="tx1"/>
                          </a:solidFill>
                        </a:rPr>
                        <a:t>digitised</a:t>
                      </a:r>
                      <a:r>
                        <a:rPr lang="fr-BE" b="1" baseline="0" dirty="0">
                          <a:solidFill>
                            <a:schemeClr val="tx1"/>
                          </a:solidFill>
                        </a:rPr>
                        <a:t>, </a:t>
                      </a:r>
                      <a:r>
                        <a:rPr lang="fr-BE" b="1" baseline="0" dirty="0" err="1">
                          <a:solidFill>
                            <a:schemeClr val="tx1"/>
                          </a:solidFill>
                        </a:rPr>
                        <a:t>resource</a:t>
                      </a:r>
                      <a:r>
                        <a:rPr lang="fr-BE" b="1" baseline="0" dirty="0">
                          <a:solidFill>
                            <a:schemeClr val="tx1"/>
                          </a:solidFill>
                        </a:rPr>
                        <a:t> efficient, and </a:t>
                      </a:r>
                      <a:r>
                        <a:rPr lang="fr-BE" b="1" baseline="0" dirty="0" err="1">
                          <a:solidFill>
                            <a:schemeClr val="tx1"/>
                          </a:solidFill>
                        </a:rPr>
                        <a:t>resilient</a:t>
                      </a:r>
                      <a:r>
                        <a:rPr lang="fr-BE" b="1" baseline="0" dirty="0">
                          <a:solidFill>
                            <a:schemeClr val="tx1"/>
                          </a:solidFill>
                        </a:rPr>
                        <a:t> </a:t>
                      </a:r>
                      <a:r>
                        <a:rPr lang="fr-BE" b="1" baseline="0" dirty="0" err="1">
                          <a:solidFill>
                            <a:schemeClr val="tx1"/>
                          </a:solidFill>
                        </a:rPr>
                        <a:t>industry</a:t>
                      </a:r>
                      <a:r>
                        <a:rPr lang="fr-BE" b="1" baseline="0" dirty="0">
                          <a:solidFill>
                            <a:schemeClr val="tx1"/>
                          </a:solidFill>
                        </a:rPr>
                        <a:t> RESILIENCE</a:t>
                      </a:r>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b="1" dirty="0" smtClean="0">
                          <a:solidFill>
                            <a:schemeClr val="tx2"/>
                          </a:solidFill>
                        </a:rPr>
                        <a:t>Fit for</a:t>
                      </a:r>
                      <a:r>
                        <a:rPr lang="en-GB" b="1" baseline="0" dirty="0" smtClean="0">
                          <a:solidFill>
                            <a:schemeClr val="tx2"/>
                          </a:solidFill>
                        </a:rPr>
                        <a:t> 55</a:t>
                      </a:r>
                      <a:endParaRPr lang="en-GB" b="1" dirty="0">
                        <a:solidFill>
                          <a:schemeClr val="tx2"/>
                        </a:solidFill>
                      </a:endParaRPr>
                    </a:p>
                    <a:p>
                      <a:r>
                        <a:rPr lang="en-GB" b="1" dirty="0" smtClean="0">
                          <a:solidFill>
                            <a:schemeClr val="tx2"/>
                          </a:solidFill>
                        </a:rPr>
                        <a:t>EU Chemical Strategy</a:t>
                      </a:r>
                      <a:r>
                        <a:rPr lang="en-GB" b="1" dirty="0">
                          <a:solidFill>
                            <a:schemeClr val="tx2"/>
                          </a:solidFill>
                        </a:rPr>
                        <a:t>   </a:t>
                      </a:r>
                      <a:endParaRPr lang="en-GB" b="1" baseline="0" dirty="0">
                        <a:solidFill>
                          <a:schemeClr val="tx2"/>
                        </a:solidFill>
                      </a:endParaRPr>
                    </a:p>
                    <a:p>
                      <a:r>
                        <a:rPr lang="en-GB" b="1" dirty="0" smtClean="0">
                          <a:solidFill>
                            <a:schemeClr val="tx2"/>
                          </a:solidFill>
                        </a:rPr>
                        <a:t>Industrial Strategy</a:t>
                      </a:r>
                      <a:endParaRPr lang="en-GB" b="1" dirty="0">
                        <a:solidFill>
                          <a:schemeClr val="tx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62264479"/>
                  </a:ext>
                </a:extLst>
              </a:tr>
              <a:tr h="655636">
                <a:tc vMerge="1">
                  <a:txBody>
                    <a:bodyPr/>
                    <a:lstStyle/>
                    <a:p>
                      <a:endParaRPr lang="en-GB"/>
                    </a:p>
                  </a:txBody>
                  <a:tcPr/>
                </a:tc>
                <a:tc>
                  <a:txBody>
                    <a:bodyPr/>
                    <a:lstStyle/>
                    <a:p>
                      <a:r>
                        <a:rPr lang="fr-BE" b="1" dirty="0"/>
                        <a:t>World-</a:t>
                      </a:r>
                      <a:r>
                        <a:rPr lang="fr-BE" b="1" dirty="0" err="1"/>
                        <a:t>leading</a:t>
                      </a:r>
                      <a:r>
                        <a:rPr lang="fr-BE" b="1" dirty="0"/>
                        <a:t> data</a:t>
                      </a:r>
                      <a:r>
                        <a:rPr lang="fr-BE" b="1" baseline="0" dirty="0"/>
                        <a:t> and </a:t>
                      </a:r>
                      <a:r>
                        <a:rPr lang="fr-BE" b="1" baseline="0" dirty="0" err="1"/>
                        <a:t>computing</a:t>
                      </a:r>
                      <a:r>
                        <a:rPr lang="fr-BE" b="1" baseline="0" dirty="0"/>
                        <a:t> technologies</a:t>
                      </a:r>
                    </a:p>
                    <a:p>
                      <a:r>
                        <a:rPr lang="fr-BE" b="1" baseline="0" dirty="0"/>
                        <a:t>DATA</a:t>
                      </a: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r>
                        <a:rPr lang="en-GB" b="1" dirty="0">
                          <a:solidFill>
                            <a:schemeClr val="tx2"/>
                          </a:solidFill>
                        </a:rPr>
                        <a:t>Digital Decade</a:t>
                      </a:r>
                    </a:p>
                    <a:p>
                      <a:pPr marL="0" marR="0" lvl="0" indent="0" algn="l" defTabSz="685800" rtl="0" eaLnBrk="1" fontAlgn="auto" latinLnBrk="0" hangingPunct="1">
                        <a:lnSpc>
                          <a:spcPct val="100000"/>
                        </a:lnSpc>
                        <a:spcBef>
                          <a:spcPts val="0"/>
                        </a:spcBef>
                        <a:spcAft>
                          <a:spcPts val="0"/>
                        </a:spcAft>
                        <a:buClrTx/>
                        <a:buSzTx/>
                        <a:buFontTx/>
                        <a:buNone/>
                        <a:tabLst/>
                        <a:defRPr/>
                      </a:pPr>
                      <a:r>
                        <a:rPr lang="en-GB" b="1" dirty="0" smtClean="0">
                          <a:solidFill>
                            <a:schemeClr val="tx2"/>
                          </a:solidFill>
                        </a:rPr>
                        <a:t>Industrial</a:t>
                      </a:r>
                      <a:r>
                        <a:rPr lang="en-GB" b="1" baseline="0" dirty="0" smtClean="0">
                          <a:solidFill>
                            <a:schemeClr val="tx2"/>
                          </a:solidFill>
                        </a:rPr>
                        <a:t> Strategy</a:t>
                      </a:r>
                      <a:endParaRPr lang="en-GB" b="1" dirty="0" smtClean="0">
                        <a:solidFill>
                          <a:schemeClr val="tx2"/>
                        </a:solidFill>
                      </a:endParaRPr>
                    </a:p>
                    <a:p>
                      <a:endParaRPr lang="en-GB" b="1" dirty="0">
                        <a:solidFill>
                          <a:schemeClr val="tx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82028531"/>
                  </a:ext>
                </a:extLst>
              </a:tr>
              <a:tr h="679671">
                <a:tc vMerge="1">
                  <a:txBody>
                    <a:bodyPr/>
                    <a:lstStyle/>
                    <a:p>
                      <a:endParaRPr lang="en-GB"/>
                    </a:p>
                  </a:txBody>
                  <a:tcPr/>
                </a:tc>
                <a:tc>
                  <a:txBody>
                    <a:bodyPr/>
                    <a:lstStyle/>
                    <a:p>
                      <a:r>
                        <a:rPr lang="en-US" b="1" dirty="0"/>
                        <a:t>Digital and emerging technologies for competitiveness and fit for the green deal</a:t>
                      </a:r>
                    </a:p>
                    <a:p>
                      <a:r>
                        <a:rPr lang="en-US" b="1" dirty="0"/>
                        <a:t>DIGITAL-EMERGING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endParaRPr lang="en-GB"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19950601"/>
                  </a:ext>
                </a:extLst>
              </a:tr>
              <a:tr h="862437">
                <a:tc vMerge="1">
                  <a:txBody>
                    <a:bodyPr/>
                    <a:lstStyle/>
                    <a:p>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BE" b="1" dirty="0"/>
                        <a:t>Open Strategic </a:t>
                      </a:r>
                      <a:r>
                        <a:rPr lang="fr-BE" b="1" dirty="0" err="1"/>
                        <a:t>Autonomy</a:t>
                      </a:r>
                      <a:r>
                        <a:rPr lang="fr-BE" b="1" dirty="0"/>
                        <a:t> in </a:t>
                      </a:r>
                      <a:r>
                        <a:rPr lang="fr-BE" b="1" dirty="0" err="1"/>
                        <a:t>developing</a:t>
                      </a:r>
                      <a:r>
                        <a:rPr lang="fr-BE" b="1" dirty="0"/>
                        <a:t>, </a:t>
                      </a:r>
                      <a:r>
                        <a:rPr lang="fr-BE" b="1" dirty="0" err="1"/>
                        <a:t>deploying</a:t>
                      </a:r>
                      <a:r>
                        <a:rPr lang="fr-BE" b="1" baseline="0" dirty="0"/>
                        <a:t> and </a:t>
                      </a:r>
                      <a:r>
                        <a:rPr lang="fr-BE" b="1" baseline="0" dirty="0" err="1"/>
                        <a:t>using</a:t>
                      </a:r>
                      <a:r>
                        <a:rPr lang="fr-BE" b="1" baseline="0" dirty="0"/>
                        <a:t> global </a:t>
                      </a:r>
                      <a:r>
                        <a:rPr lang="fr-BE" b="1" baseline="0" dirty="0" err="1"/>
                        <a:t>space-based</a:t>
                      </a:r>
                      <a:r>
                        <a:rPr lang="fr-BE" b="1" baseline="0" dirty="0"/>
                        <a:t> infrastructures, services, applications and data</a:t>
                      </a:r>
                    </a:p>
                    <a:p>
                      <a:r>
                        <a:rPr lang="fr-BE" b="1" baseline="0" dirty="0" smtClean="0"/>
                        <a:t>SPACE</a:t>
                      </a: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b="1" dirty="0" smtClean="0">
                          <a:solidFill>
                            <a:schemeClr val="tx2"/>
                          </a:solidFill>
                        </a:rPr>
                        <a:t>EU Space Strategy</a:t>
                      </a:r>
                      <a:endParaRPr lang="en-GB" b="1" dirty="0">
                        <a:solidFill>
                          <a:schemeClr val="tx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72277248"/>
                  </a:ext>
                </a:extLst>
              </a:tr>
              <a:tr h="825684">
                <a:tc>
                  <a:txBody>
                    <a:bodyPr/>
                    <a:lstStyle/>
                    <a:p>
                      <a:endParaRPr lang="en-US" sz="1400" b="1" kern="0" dirty="0">
                        <a:solidFill>
                          <a:srgbClr val="FF6622"/>
                        </a:solidFill>
                        <a:latin typeface="+mn-lt"/>
                        <a:ea typeface="Verdana" panose="020B0604030504040204" pitchFamily="34" charset="0"/>
                        <a:cs typeface="Verdana" panose="020B0604030504040204" pitchFamily="34" charset="0"/>
                      </a:endParaRPr>
                    </a:p>
                    <a:p>
                      <a:r>
                        <a:rPr lang="en-US" sz="1400" b="1" kern="0" dirty="0">
                          <a:solidFill>
                            <a:srgbClr val="FF6622"/>
                          </a:solidFill>
                          <a:latin typeface="+mn-lt"/>
                          <a:ea typeface="Verdana" panose="020B0604030504040204" pitchFamily="34" charset="0"/>
                          <a:cs typeface="Verdana" panose="020B0604030504040204" pitchFamily="34" charset="0"/>
                        </a:rPr>
                        <a:t>Creating a more resilient, inclusive and democratic European society </a:t>
                      </a: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685800" rtl="0" eaLnBrk="1" latinLnBrk="0" hangingPunct="1"/>
                      <a:r>
                        <a:rPr lang="fr-BE" sz="1350" b="1" kern="1200" dirty="0">
                          <a:solidFill>
                            <a:schemeClr val="tx1"/>
                          </a:solidFill>
                          <a:latin typeface="+mn-lt"/>
                          <a:ea typeface="+mn-ea"/>
                          <a:cs typeface="+mn-cs"/>
                        </a:rPr>
                        <a:t>A </a:t>
                      </a:r>
                      <a:r>
                        <a:rPr lang="fr-BE" sz="1350" b="1" kern="1200" dirty="0" err="1">
                          <a:solidFill>
                            <a:schemeClr val="tx1"/>
                          </a:solidFill>
                          <a:latin typeface="+mn-lt"/>
                          <a:ea typeface="+mn-ea"/>
                          <a:cs typeface="+mn-cs"/>
                        </a:rPr>
                        <a:t>human-centred</a:t>
                      </a:r>
                      <a:r>
                        <a:rPr lang="fr-BE" sz="1350" b="1" kern="1200" dirty="0">
                          <a:solidFill>
                            <a:schemeClr val="tx1"/>
                          </a:solidFill>
                          <a:latin typeface="+mn-lt"/>
                          <a:ea typeface="+mn-ea"/>
                          <a:cs typeface="+mn-cs"/>
                        </a:rPr>
                        <a:t> and </a:t>
                      </a:r>
                      <a:r>
                        <a:rPr lang="fr-BE" sz="1350" b="1" kern="1200" dirty="0" err="1">
                          <a:solidFill>
                            <a:schemeClr val="tx1"/>
                          </a:solidFill>
                          <a:latin typeface="+mn-lt"/>
                          <a:ea typeface="+mn-ea"/>
                          <a:cs typeface="+mn-cs"/>
                        </a:rPr>
                        <a:t>ethical</a:t>
                      </a:r>
                      <a:r>
                        <a:rPr lang="fr-BE" sz="1350" b="1" kern="1200" dirty="0">
                          <a:solidFill>
                            <a:schemeClr val="tx1"/>
                          </a:solidFill>
                          <a:latin typeface="+mn-lt"/>
                          <a:ea typeface="+mn-ea"/>
                          <a:cs typeface="+mn-cs"/>
                        </a:rPr>
                        <a:t> </a:t>
                      </a:r>
                      <a:r>
                        <a:rPr lang="fr-BE" sz="1350" b="1" kern="1200" dirty="0" err="1">
                          <a:solidFill>
                            <a:schemeClr val="tx1"/>
                          </a:solidFill>
                          <a:latin typeface="+mn-lt"/>
                          <a:ea typeface="+mn-ea"/>
                          <a:cs typeface="+mn-cs"/>
                        </a:rPr>
                        <a:t>development</a:t>
                      </a:r>
                      <a:r>
                        <a:rPr lang="fr-BE" sz="1350" b="1" kern="1200" dirty="0">
                          <a:solidFill>
                            <a:schemeClr val="tx1"/>
                          </a:solidFill>
                          <a:latin typeface="+mn-lt"/>
                          <a:ea typeface="+mn-ea"/>
                          <a:cs typeface="+mn-cs"/>
                        </a:rPr>
                        <a:t> of digital and </a:t>
                      </a:r>
                      <a:r>
                        <a:rPr lang="fr-BE" sz="1350" b="1" kern="1200" dirty="0" err="1">
                          <a:solidFill>
                            <a:schemeClr val="tx1"/>
                          </a:solidFill>
                          <a:latin typeface="+mn-lt"/>
                          <a:ea typeface="+mn-ea"/>
                          <a:cs typeface="+mn-cs"/>
                        </a:rPr>
                        <a:t>industrial</a:t>
                      </a:r>
                      <a:r>
                        <a:rPr lang="fr-BE" sz="1350" b="1" kern="1200" dirty="0">
                          <a:solidFill>
                            <a:schemeClr val="tx1"/>
                          </a:solidFill>
                          <a:latin typeface="+mn-lt"/>
                          <a:ea typeface="+mn-ea"/>
                          <a:cs typeface="+mn-cs"/>
                        </a:rPr>
                        <a:t> technologies</a:t>
                      </a:r>
                    </a:p>
                    <a:p>
                      <a:pPr marL="0" algn="l" defTabSz="685800" rtl="0" eaLnBrk="1" latinLnBrk="0" hangingPunct="1"/>
                      <a:r>
                        <a:rPr lang="fr-BE" sz="1350" b="1" kern="1200" dirty="0">
                          <a:solidFill>
                            <a:schemeClr val="tx1"/>
                          </a:solidFill>
                          <a:latin typeface="+mn-lt"/>
                          <a:ea typeface="+mn-ea"/>
                          <a:cs typeface="+mn-cs"/>
                        </a:rPr>
                        <a:t>HUMAN</a:t>
                      </a:r>
                      <a:endParaRPr lang="en-GB" sz="135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b="1" dirty="0" smtClean="0">
                          <a:solidFill>
                            <a:schemeClr val="tx2"/>
                          </a:solidFill>
                        </a:rPr>
                        <a:t>Digital</a:t>
                      </a:r>
                      <a:r>
                        <a:rPr lang="en-GB" b="1" baseline="0" dirty="0" smtClean="0">
                          <a:solidFill>
                            <a:schemeClr val="tx2"/>
                          </a:solidFill>
                        </a:rPr>
                        <a:t> Decade</a:t>
                      </a:r>
                    </a:p>
                    <a:p>
                      <a:r>
                        <a:rPr lang="en-GB" b="1" baseline="0" dirty="0" smtClean="0">
                          <a:solidFill>
                            <a:schemeClr val="tx2"/>
                          </a:solidFill>
                        </a:rPr>
                        <a:t>Industrial Strategy</a:t>
                      </a:r>
                      <a:endParaRPr lang="en-GB"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28138016"/>
                  </a:ext>
                </a:extLst>
              </a:tr>
            </a:tbl>
          </a:graphicData>
        </a:graphic>
      </p:graphicFrame>
      <p:sp>
        <p:nvSpPr>
          <p:cNvPr id="3" name="TextBox 2"/>
          <p:cNvSpPr txBox="1"/>
          <p:nvPr/>
        </p:nvSpPr>
        <p:spPr>
          <a:xfrm>
            <a:off x="309492" y="6537960"/>
            <a:ext cx="1174534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4D4D4D"/>
                </a:solidFill>
                <a:effectLst/>
                <a:uLnTx/>
                <a:uFillTx/>
                <a:latin typeface="Arial"/>
                <a:ea typeface="+mn-ea"/>
                <a:cs typeface="+mn-cs"/>
              </a:rPr>
              <a:t>The Key Strategic Orientation “restoring Europe’s eco-</a:t>
            </a:r>
            <a:r>
              <a:rPr kumimoji="0" lang="en-US" sz="1600" b="0" i="0" u="none" strike="noStrike" kern="1200" cap="none" spc="0" normalizeH="0" baseline="0" noProof="0" dirty="0" err="1" smtClean="0">
                <a:ln>
                  <a:noFill/>
                </a:ln>
                <a:solidFill>
                  <a:srgbClr val="4D4D4D"/>
                </a:solidFill>
                <a:effectLst/>
                <a:uLnTx/>
                <a:uFillTx/>
                <a:latin typeface="Arial"/>
                <a:ea typeface="+mn-ea"/>
                <a:cs typeface="+mn-cs"/>
              </a:rPr>
              <a:t>sytems</a:t>
            </a:r>
            <a:r>
              <a:rPr kumimoji="0" lang="en-US" sz="1600" b="0" i="0" u="none" strike="noStrike" kern="1200" cap="none" spc="0" normalizeH="0" baseline="0" noProof="0" dirty="0" smtClean="0">
                <a:ln>
                  <a:noFill/>
                </a:ln>
                <a:solidFill>
                  <a:srgbClr val="4D4D4D"/>
                </a:solidFill>
                <a:effectLst/>
                <a:uLnTx/>
                <a:uFillTx/>
                <a:latin typeface="Arial"/>
                <a:ea typeface="+mn-ea"/>
                <a:cs typeface="+mn-cs"/>
              </a:rPr>
              <a:t> and biodiversity” becomes increasingly important for cluster 4 </a:t>
            </a:r>
            <a:endParaRPr kumimoji="0" lang="en-US" sz="1600" b="0" i="0" u="none" strike="noStrike" kern="1200" cap="none" spc="0" normalizeH="0" baseline="0" noProof="0" dirty="0">
              <a:ln>
                <a:noFill/>
              </a:ln>
              <a:solidFill>
                <a:srgbClr val="4D4D4D"/>
              </a:solidFill>
              <a:effectLst/>
              <a:uLnTx/>
              <a:uFillTx/>
              <a:latin typeface="Arial"/>
              <a:ea typeface="+mn-ea"/>
              <a:cs typeface="+mn-cs"/>
            </a:endParaRPr>
          </a:p>
        </p:txBody>
      </p:sp>
    </p:spTree>
    <p:extLst>
      <p:ext uri="{BB962C8B-B14F-4D97-AF65-F5344CB8AC3E}">
        <p14:creationId xmlns:p14="http://schemas.microsoft.com/office/powerpoint/2010/main" val="25964599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clrChange>
              <a:clrFrom>
                <a:srgbClr val="FCFCFC"/>
              </a:clrFrom>
              <a:clrTo>
                <a:srgbClr val="FCFCFC">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t="26423" b="32358"/>
          <a:stretch/>
        </p:blipFill>
        <p:spPr>
          <a:xfrm>
            <a:off x="1524001" y="1045928"/>
            <a:ext cx="9147515" cy="4317183"/>
          </a:xfrm>
          <a:prstGeom prst="rect">
            <a:avLst/>
          </a:prstGeom>
        </p:spPr>
      </p:pic>
      <p:sp>
        <p:nvSpPr>
          <p:cNvPr id="2" name="Title 1"/>
          <p:cNvSpPr>
            <a:spLocks noGrp="1"/>
          </p:cNvSpPr>
          <p:nvPr>
            <p:ph type="title"/>
          </p:nvPr>
        </p:nvSpPr>
        <p:spPr>
          <a:xfrm>
            <a:off x="2252042" y="482862"/>
            <a:ext cx="7886700" cy="359760"/>
          </a:xfrm>
        </p:spPr>
        <p:txBody>
          <a:bodyPr/>
          <a:lstStyle/>
          <a:p>
            <a:pPr algn="ctr"/>
            <a:r>
              <a:rPr lang="en-GB" sz="1800" b="1" dirty="0"/>
              <a:t>Cluster 4 Synergies - Overview</a:t>
            </a:r>
            <a:endParaRPr lang="fr-BE" sz="1800" b="1" dirty="0">
              <a:solidFill>
                <a:schemeClr val="tx1"/>
              </a:solidFill>
            </a:endParaRPr>
          </a:p>
        </p:txBody>
      </p:sp>
      <p:grpSp>
        <p:nvGrpSpPr>
          <p:cNvPr id="10" name="Group 9"/>
          <p:cNvGrpSpPr/>
          <p:nvPr/>
        </p:nvGrpSpPr>
        <p:grpSpPr>
          <a:xfrm>
            <a:off x="4342146" y="1497506"/>
            <a:ext cx="3440057" cy="3340463"/>
            <a:chOff x="4151882" y="1759107"/>
            <a:chExt cx="3765380" cy="3898738"/>
          </a:xfrm>
        </p:grpSpPr>
        <p:sp>
          <p:nvSpPr>
            <p:cNvPr id="5" name="Oval 4"/>
            <p:cNvSpPr/>
            <p:nvPr/>
          </p:nvSpPr>
          <p:spPr>
            <a:xfrm>
              <a:off x="4151882" y="1759108"/>
              <a:ext cx="3714665" cy="3898737"/>
            </a:xfrm>
            <a:prstGeom prst="ellipse">
              <a:avLst/>
            </a:prstGeom>
            <a:solidFill>
              <a:srgbClr val="FFFFFF">
                <a:alpha val="8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BE" sz="1350" b="0" i="0" u="none" strike="noStrike" kern="1200" cap="none" spc="0" normalizeH="0" baseline="0" noProof="0">
                <a:ln>
                  <a:noFill/>
                </a:ln>
                <a:solidFill>
                  <a:srgbClr val="FFFFFF"/>
                </a:solidFill>
                <a:effectLst/>
                <a:uLnTx/>
                <a:uFillTx/>
                <a:latin typeface="Arial"/>
                <a:ea typeface="+mn-ea"/>
                <a:cs typeface="+mn-cs"/>
              </a:endParaRPr>
            </a:p>
          </p:txBody>
        </p:sp>
        <p:grpSp>
          <p:nvGrpSpPr>
            <p:cNvPr id="116" name="Group 115"/>
            <p:cNvGrpSpPr/>
            <p:nvPr/>
          </p:nvGrpSpPr>
          <p:grpSpPr>
            <a:xfrm>
              <a:off x="4189677" y="1759107"/>
              <a:ext cx="3702228" cy="3898738"/>
              <a:chOff x="3440113" y="803275"/>
              <a:chExt cx="5962650" cy="5954713"/>
            </a:xfrm>
          </p:grpSpPr>
          <p:sp>
            <p:nvSpPr>
              <p:cNvPr id="119" name="Freeform 5"/>
              <p:cNvSpPr>
                <a:spLocks/>
              </p:cNvSpPr>
              <p:nvPr/>
            </p:nvSpPr>
            <p:spPr bwMode="auto">
              <a:xfrm>
                <a:off x="3921126" y="803275"/>
                <a:ext cx="3783013" cy="2317750"/>
              </a:xfrm>
              <a:custGeom>
                <a:avLst/>
                <a:gdLst>
                  <a:gd name="T0" fmla="*/ 50 w 10681"/>
                  <a:gd name="T1" fmla="*/ 3815 h 6546"/>
                  <a:gd name="T2" fmla="*/ 269 w 10681"/>
                  <a:gd name="T3" fmla="*/ 3696 h 6546"/>
                  <a:gd name="T4" fmla="*/ 1866 w 10681"/>
                  <a:gd name="T5" fmla="*/ 2987 h 6546"/>
                  <a:gd name="T6" fmla="*/ 3194 w 10681"/>
                  <a:gd name="T7" fmla="*/ 2671 h 6546"/>
                  <a:gd name="T8" fmla="*/ 4296 w 10681"/>
                  <a:gd name="T9" fmla="*/ 2691 h 6546"/>
                  <a:gd name="T10" fmla="*/ 5207 w 10681"/>
                  <a:gd name="T11" fmla="*/ 2986 h 6546"/>
                  <a:gd name="T12" fmla="*/ 5955 w 10681"/>
                  <a:gd name="T13" fmla="*/ 3479 h 6546"/>
                  <a:gd name="T14" fmla="*/ 7057 w 10681"/>
                  <a:gd name="T15" fmla="*/ 4637 h 6546"/>
                  <a:gd name="T16" fmla="*/ 7150 w 10681"/>
                  <a:gd name="T17" fmla="*/ 4750 h 6546"/>
                  <a:gd name="T18" fmla="*/ 7337 w 10681"/>
                  <a:gd name="T19" fmla="*/ 4973 h 6546"/>
                  <a:gd name="T20" fmla="*/ 9815 w 10681"/>
                  <a:gd name="T21" fmla="*/ 6544 h 6546"/>
                  <a:gd name="T22" fmla="*/ 9900 w 10681"/>
                  <a:gd name="T23" fmla="*/ 6533 h 6546"/>
                  <a:gd name="T24" fmla="*/ 9905 w 10681"/>
                  <a:gd name="T25" fmla="*/ 6520 h 6546"/>
                  <a:gd name="T26" fmla="*/ 10261 w 10681"/>
                  <a:gd name="T27" fmla="*/ 3292 h 6546"/>
                  <a:gd name="T28" fmla="*/ 8900 w 10681"/>
                  <a:gd name="T29" fmla="*/ 1495 h 6546"/>
                  <a:gd name="T30" fmla="*/ 6744 w 10681"/>
                  <a:gd name="T31" fmla="*/ 37 h 6546"/>
                  <a:gd name="T32" fmla="*/ 6595 w 10681"/>
                  <a:gd name="T33" fmla="*/ 3 h 6546"/>
                  <a:gd name="T34" fmla="*/ 24 w 10681"/>
                  <a:gd name="T35" fmla="*/ 3786 h 6546"/>
                  <a:gd name="T36" fmla="*/ 50 w 10681"/>
                  <a:gd name="T37" fmla="*/ 3815 h 6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681" h="6546">
                    <a:moveTo>
                      <a:pt x="50" y="3815"/>
                    </a:moveTo>
                    <a:cubicBezTo>
                      <a:pt x="124" y="3774"/>
                      <a:pt x="197" y="3735"/>
                      <a:pt x="269" y="3696"/>
                    </a:cubicBezTo>
                    <a:cubicBezTo>
                      <a:pt x="836" y="3396"/>
                      <a:pt x="1373" y="3157"/>
                      <a:pt x="1866" y="2987"/>
                    </a:cubicBezTo>
                    <a:cubicBezTo>
                      <a:pt x="2336" y="2824"/>
                      <a:pt x="2783" y="2718"/>
                      <a:pt x="3194" y="2671"/>
                    </a:cubicBezTo>
                    <a:cubicBezTo>
                      <a:pt x="3582" y="2627"/>
                      <a:pt x="3953" y="2633"/>
                      <a:pt x="4296" y="2691"/>
                    </a:cubicBezTo>
                    <a:cubicBezTo>
                      <a:pt x="4613" y="2745"/>
                      <a:pt x="4919" y="2844"/>
                      <a:pt x="5207" y="2986"/>
                    </a:cubicBezTo>
                    <a:cubicBezTo>
                      <a:pt x="5464" y="3113"/>
                      <a:pt x="5709" y="3275"/>
                      <a:pt x="5955" y="3479"/>
                    </a:cubicBezTo>
                    <a:cubicBezTo>
                      <a:pt x="6367" y="3821"/>
                      <a:pt x="6719" y="4232"/>
                      <a:pt x="7057" y="4637"/>
                    </a:cubicBezTo>
                    <a:cubicBezTo>
                      <a:pt x="7088" y="4675"/>
                      <a:pt x="7119" y="4712"/>
                      <a:pt x="7150" y="4750"/>
                    </a:cubicBezTo>
                    <a:cubicBezTo>
                      <a:pt x="7213" y="4825"/>
                      <a:pt x="7275" y="4899"/>
                      <a:pt x="7337" y="4973"/>
                    </a:cubicBezTo>
                    <a:cubicBezTo>
                      <a:pt x="8016" y="5782"/>
                      <a:pt x="8703" y="6501"/>
                      <a:pt x="9815" y="6544"/>
                    </a:cubicBezTo>
                    <a:cubicBezTo>
                      <a:pt x="9859" y="6546"/>
                      <a:pt x="9897" y="6541"/>
                      <a:pt x="9900" y="6533"/>
                    </a:cubicBezTo>
                    <a:cubicBezTo>
                      <a:pt x="9901" y="6529"/>
                      <a:pt x="9903" y="6525"/>
                      <a:pt x="9905" y="6520"/>
                    </a:cubicBezTo>
                    <a:cubicBezTo>
                      <a:pt x="10286" y="5488"/>
                      <a:pt x="10681" y="4420"/>
                      <a:pt x="10261" y="3292"/>
                    </a:cubicBezTo>
                    <a:cubicBezTo>
                      <a:pt x="10032" y="2678"/>
                      <a:pt x="9587" y="2090"/>
                      <a:pt x="8900" y="1495"/>
                    </a:cubicBezTo>
                    <a:cubicBezTo>
                      <a:pt x="8346" y="1014"/>
                      <a:pt x="7624" y="526"/>
                      <a:pt x="6744" y="37"/>
                    </a:cubicBezTo>
                    <a:cubicBezTo>
                      <a:pt x="6706" y="16"/>
                      <a:pt x="6639" y="0"/>
                      <a:pt x="6595" y="3"/>
                    </a:cubicBezTo>
                    <a:cubicBezTo>
                      <a:pt x="3846" y="153"/>
                      <a:pt x="1449" y="1621"/>
                      <a:pt x="24" y="3786"/>
                    </a:cubicBezTo>
                    <a:cubicBezTo>
                      <a:pt x="0" y="3823"/>
                      <a:pt x="12" y="3836"/>
                      <a:pt x="50" y="3815"/>
                    </a:cubicBez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a:ea typeface="+mn-ea"/>
                  <a:cs typeface="+mn-cs"/>
                </a:endParaRPr>
              </a:p>
            </p:txBody>
          </p:sp>
          <p:sp>
            <p:nvSpPr>
              <p:cNvPr id="120" name="Freeform 6"/>
              <p:cNvSpPr>
                <a:spLocks/>
              </p:cNvSpPr>
              <p:nvPr/>
            </p:nvSpPr>
            <p:spPr bwMode="auto">
              <a:xfrm>
                <a:off x="3440113" y="1854200"/>
                <a:ext cx="2911475" cy="3281363"/>
              </a:xfrm>
              <a:custGeom>
                <a:avLst/>
                <a:gdLst>
                  <a:gd name="T0" fmla="*/ 2084 w 8219"/>
                  <a:gd name="T1" fmla="*/ 4974 h 9262"/>
                  <a:gd name="T2" fmla="*/ 2795 w 8219"/>
                  <a:gd name="T3" fmla="*/ 4333 h 9262"/>
                  <a:gd name="T4" fmla="*/ 3597 w 8219"/>
                  <a:gd name="T5" fmla="*/ 3931 h 9262"/>
                  <a:gd name="T6" fmla="*/ 5150 w 8219"/>
                  <a:gd name="T7" fmla="*/ 3556 h 9262"/>
                  <a:gd name="T8" fmla="*/ 5294 w 8219"/>
                  <a:gd name="T9" fmla="*/ 3531 h 9262"/>
                  <a:gd name="T10" fmla="*/ 5581 w 8219"/>
                  <a:gd name="T11" fmla="*/ 3482 h 9262"/>
                  <a:gd name="T12" fmla="*/ 8181 w 8219"/>
                  <a:gd name="T13" fmla="*/ 2121 h 9262"/>
                  <a:gd name="T14" fmla="*/ 8214 w 8219"/>
                  <a:gd name="T15" fmla="*/ 2042 h 9262"/>
                  <a:gd name="T16" fmla="*/ 8205 w 8219"/>
                  <a:gd name="T17" fmla="*/ 2031 h 9262"/>
                  <a:gd name="T18" fmla="*/ 5587 w 8219"/>
                  <a:gd name="T19" fmla="*/ 109 h 9262"/>
                  <a:gd name="T20" fmla="*/ 3350 w 8219"/>
                  <a:gd name="T21" fmla="*/ 388 h 9262"/>
                  <a:gd name="T22" fmla="*/ 1008 w 8219"/>
                  <a:gd name="T23" fmla="*/ 1528 h 9262"/>
                  <a:gd name="T24" fmla="*/ 903 w 8219"/>
                  <a:gd name="T25" fmla="*/ 1640 h 9262"/>
                  <a:gd name="T26" fmla="*/ 0 w 8219"/>
                  <a:gd name="T27" fmla="*/ 5438 h 9262"/>
                  <a:gd name="T28" fmla="*/ 897 w 8219"/>
                  <a:gd name="T29" fmla="*/ 9223 h 9262"/>
                  <a:gd name="T30" fmla="*/ 934 w 8219"/>
                  <a:gd name="T31" fmla="*/ 9214 h 9262"/>
                  <a:gd name="T32" fmla="*/ 941 w 8219"/>
                  <a:gd name="T33" fmla="*/ 8964 h 9262"/>
                  <a:gd name="T34" fmla="*/ 1125 w 8219"/>
                  <a:gd name="T35" fmla="*/ 7226 h 9262"/>
                  <a:gd name="T36" fmla="*/ 1516 w 8219"/>
                  <a:gd name="T37" fmla="*/ 5918 h 9262"/>
                  <a:gd name="T38" fmla="*/ 2084 w 8219"/>
                  <a:gd name="T39" fmla="*/ 4974 h 9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219" h="9262">
                    <a:moveTo>
                      <a:pt x="2084" y="4974"/>
                    </a:moveTo>
                    <a:cubicBezTo>
                      <a:pt x="2289" y="4726"/>
                      <a:pt x="2528" y="4510"/>
                      <a:pt x="2795" y="4333"/>
                    </a:cubicBezTo>
                    <a:cubicBezTo>
                      <a:pt x="3034" y="4173"/>
                      <a:pt x="3296" y="4042"/>
                      <a:pt x="3597" y="3931"/>
                    </a:cubicBezTo>
                    <a:cubicBezTo>
                      <a:pt x="4098" y="3745"/>
                      <a:pt x="4630" y="3646"/>
                      <a:pt x="5150" y="3556"/>
                    </a:cubicBezTo>
                    <a:cubicBezTo>
                      <a:pt x="5199" y="3548"/>
                      <a:pt x="5247" y="3539"/>
                      <a:pt x="5294" y="3531"/>
                    </a:cubicBezTo>
                    <a:cubicBezTo>
                      <a:pt x="5390" y="3515"/>
                      <a:pt x="5486" y="3498"/>
                      <a:pt x="5581" y="3482"/>
                    </a:cubicBezTo>
                    <a:cubicBezTo>
                      <a:pt x="6621" y="3298"/>
                      <a:pt x="7588" y="3062"/>
                      <a:pt x="8181" y="2121"/>
                    </a:cubicBezTo>
                    <a:cubicBezTo>
                      <a:pt x="8204" y="2083"/>
                      <a:pt x="8219" y="2048"/>
                      <a:pt x="8214" y="2042"/>
                    </a:cubicBezTo>
                    <a:cubicBezTo>
                      <a:pt x="8211" y="2038"/>
                      <a:pt x="8208" y="2035"/>
                      <a:pt x="8205" y="2031"/>
                    </a:cubicBezTo>
                    <a:cubicBezTo>
                      <a:pt x="7502" y="1184"/>
                      <a:pt x="6774" y="309"/>
                      <a:pt x="5587" y="109"/>
                    </a:cubicBezTo>
                    <a:cubicBezTo>
                      <a:pt x="4941" y="0"/>
                      <a:pt x="4209" y="91"/>
                      <a:pt x="3350" y="388"/>
                    </a:cubicBezTo>
                    <a:cubicBezTo>
                      <a:pt x="2656" y="628"/>
                      <a:pt x="1872" y="1010"/>
                      <a:pt x="1008" y="1528"/>
                    </a:cubicBezTo>
                    <a:cubicBezTo>
                      <a:pt x="970" y="1551"/>
                      <a:pt x="923" y="1601"/>
                      <a:pt x="903" y="1640"/>
                    </a:cubicBezTo>
                    <a:cubicBezTo>
                      <a:pt x="325" y="2781"/>
                      <a:pt x="0" y="4071"/>
                      <a:pt x="0" y="5438"/>
                    </a:cubicBezTo>
                    <a:cubicBezTo>
                      <a:pt x="0" y="6799"/>
                      <a:pt x="323" y="8085"/>
                      <a:pt x="897" y="9223"/>
                    </a:cubicBezTo>
                    <a:cubicBezTo>
                      <a:pt x="917" y="9262"/>
                      <a:pt x="934" y="9258"/>
                      <a:pt x="934" y="9214"/>
                    </a:cubicBezTo>
                    <a:cubicBezTo>
                      <a:pt x="936" y="9129"/>
                      <a:pt x="938" y="9046"/>
                      <a:pt x="941" y="8964"/>
                    </a:cubicBezTo>
                    <a:cubicBezTo>
                      <a:pt x="964" y="8323"/>
                      <a:pt x="1026" y="7738"/>
                      <a:pt x="1125" y="7226"/>
                    </a:cubicBezTo>
                    <a:cubicBezTo>
                      <a:pt x="1220" y="6737"/>
                      <a:pt x="1351" y="6298"/>
                      <a:pt x="1516" y="5918"/>
                    </a:cubicBezTo>
                    <a:cubicBezTo>
                      <a:pt x="1671" y="5560"/>
                      <a:pt x="1863" y="5242"/>
                      <a:pt x="2084" y="4974"/>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a:ea typeface="+mn-ea"/>
                  <a:cs typeface="+mn-cs"/>
                </a:endParaRPr>
              </a:p>
            </p:txBody>
          </p:sp>
          <p:sp>
            <p:nvSpPr>
              <p:cNvPr id="121" name="Freeform 7"/>
              <p:cNvSpPr>
                <a:spLocks/>
              </p:cNvSpPr>
              <p:nvPr/>
            </p:nvSpPr>
            <p:spPr bwMode="auto">
              <a:xfrm>
                <a:off x="6575426" y="803275"/>
                <a:ext cx="2363788" cy="3517900"/>
              </a:xfrm>
              <a:custGeom>
                <a:avLst/>
                <a:gdLst>
                  <a:gd name="T0" fmla="*/ 38 w 6671"/>
                  <a:gd name="T1" fmla="*/ 40 h 9929"/>
                  <a:gd name="T2" fmla="*/ 248 w 6671"/>
                  <a:gd name="T3" fmla="*/ 169 h 9929"/>
                  <a:gd name="T4" fmla="*/ 1661 w 6671"/>
                  <a:gd name="T5" fmla="*/ 1198 h 9929"/>
                  <a:gd name="T6" fmla="*/ 2598 w 6671"/>
                  <a:gd name="T7" fmla="*/ 2189 h 9929"/>
                  <a:gd name="T8" fmla="*/ 3132 w 6671"/>
                  <a:gd name="T9" fmla="*/ 3154 h 9929"/>
                  <a:gd name="T10" fmla="*/ 3332 w 6671"/>
                  <a:gd name="T11" fmla="*/ 4090 h 9929"/>
                  <a:gd name="T12" fmla="*/ 3279 w 6671"/>
                  <a:gd name="T13" fmla="*/ 4985 h 9929"/>
                  <a:gd name="T14" fmla="*/ 2827 w 6671"/>
                  <a:gd name="T15" fmla="*/ 6518 h 9929"/>
                  <a:gd name="T16" fmla="*/ 2776 w 6671"/>
                  <a:gd name="T17" fmla="*/ 6655 h 9929"/>
                  <a:gd name="T18" fmla="*/ 2676 w 6671"/>
                  <a:gd name="T19" fmla="*/ 6928 h 9929"/>
                  <a:gd name="T20" fmla="*/ 2554 w 6671"/>
                  <a:gd name="T21" fmla="*/ 9860 h 9929"/>
                  <a:gd name="T22" fmla="*/ 2606 w 6671"/>
                  <a:gd name="T23" fmla="*/ 9928 h 9929"/>
                  <a:gd name="T24" fmla="*/ 2620 w 6671"/>
                  <a:gd name="T25" fmla="*/ 9926 h 9929"/>
                  <a:gd name="T26" fmla="*/ 5594 w 6671"/>
                  <a:gd name="T27" fmla="*/ 8620 h 9929"/>
                  <a:gd name="T28" fmla="*/ 6470 w 6671"/>
                  <a:gd name="T29" fmla="*/ 6543 h 9929"/>
                  <a:gd name="T30" fmla="*/ 6654 w 6671"/>
                  <a:gd name="T31" fmla="*/ 3946 h 9929"/>
                  <a:gd name="T32" fmla="*/ 6609 w 6671"/>
                  <a:gd name="T33" fmla="*/ 3799 h 9929"/>
                  <a:gd name="T34" fmla="*/ 49 w 6671"/>
                  <a:gd name="T35" fmla="*/ 3 h 9929"/>
                  <a:gd name="T36" fmla="*/ 38 w 6671"/>
                  <a:gd name="T37" fmla="*/ 40 h 9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71" h="9929">
                    <a:moveTo>
                      <a:pt x="38" y="40"/>
                    </a:moveTo>
                    <a:cubicBezTo>
                      <a:pt x="109" y="83"/>
                      <a:pt x="179" y="126"/>
                      <a:pt x="248" y="169"/>
                    </a:cubicBezTo>
                    <a:cubicBezTo>
                      <a:pt x="792" y="510"/>
                      <a:pt x="1267" y="856"/>
                      <a:pt x="1661" y="1198"/>
                    </a:cubicBezTo>
                    <a:cubicBezTo>
                      <a:pt x="2037" y="1523"/>
                      <a:pt x="2352" y="1857"/>
                      <a:pt x="2598" y="2189"/>
                    </a:cubicBezTo>
                    <a:cubicBezTo>
                      <a:pt x="2831" y="2503"/>
                      <a:pt x="3010" y="2828"/>
                      <a:pt x="3132" y="3154"/>
                    </a:cubicBezTo>
                    <a:cubicBezTo>
                      <a:pt x="3244" y="3455"/>
                      <a:pt x="3311" y="3770"/>
                      <a:pt x="3332" y="4090"/>
                    </a:cubicBezTo>
                    <a:cubicBezTo>
                      <a:pt x="3350" y="4376"/>
                      <a:pt x="3333" y="4669"/>
                      <a:pt x="3279" y="4985"/>
                    </a:cubicBezTo>
                    <a:cubicBezTo>
                      <a:pt x="3189" y="5512"/>
                      <a:pt x="3009" y="6023"/>
                      <a:pt x="2827" y="6518"/>
                    </a:cubicBezTo>
                    <a:cubicBezTo>
                      <a:pt x="2810" y="6564"/>
                      <a:pt x="2793" y="6610"/>
                      <a:pt x="2776" y="6655"/>
                    </a:cubicBezTo>
                    <a:cubicBezTo>
                      <a:pt x="2742" y="6747"/>
                      <a:pt x="2709" y="6838"/>
                      <a:pt x="2676" y="6928"/>
                    </a:cubicBezTo>
                    <a:cubicBezTo>
                      <a:pt x="2315" y="7921"/>
                      <a:pt x="2036" y="8876"/>
                      <a:pt x="2554" y="9860"/>
                    </a:cubicBezTo>
                    <a:cubicBezTo>
                      <a:pt x="2575" y="9899"/>
                      <a:pt x="2599" y="9929"/>
                      <a:pt x="2606" y="9928"/>
                    </a:cubicBezTo>
                    <a:cubicBezTo>
                      <a:pt x="2611" y="9927"/>
                      <a:pt x="2615" y="9927"/>
                      <a:pt x="2620" y="9926"/>
                    </a:cubicBezTo>
                    <a:cubicBezTo>
                      <a:pt x="3705" y="9740"/>
                      <a:pt x="4827" y="9548"/>
                      <a:pt x="5594" y="8620"/>
                    </a:cubicBezTo>
                    <a:cubicBezTo>
                      <a:pt x="6011" y="8115"/>
                      <a:pt x="6298" y="7435"/>
                      <a:pt x="6470" y="6543"/>
                    </a:cubicBezTo>
                    <a:cubicBezTo>
                      <a:pt x="6609" y="5823"/>
                      <a:pt x="6671" y="4952"/>
                      <a:pt x="6654" y="3946"/>
                    </a:cubicBezTo>
                    <a:cubicBezTo>
                      <a:pt x="6654" y="3902"/>
                      <a:pt x="6634" y="3836"/>
                      <a:pt x="6609" y="3799"/>
                    </a:cubicBezTo>
                    <a:cubicBezTo>
                      <a:pt x="5189" y="1631"/>
                      <a:pt x="2795" y="159"/>
                      <a:pt x="49" y="3"/>
                    </a:cubicBezTo>
                    <a:cubicBezTo>
                      <a:pt x="5" y="0"/>
                      <a:pt x="0" y="17"/>
                      <a:pt x="38" y="40"/>
                    </a:cubicBez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a:ea typeface="+mn-ea"/>
                  <a:cs typeface="+mn-cs"/>
                </a:endParaRPr>
              </a:p>
            </p:txBody>
          </p:sp>
          <p:sp>
            <p:nvSpPr>
              <p:cNvPr id="124" name="Freeform 8"/>
              <p:cNvSpPr>
                <a:spLocks/>
              </p:cNvSpPr>
              <p:nvPr/>
            </p:nvSpPr>
            <p:spPr bwMode="auto">
              <a:xfrm>
                <a:off x="6491288" y="2425700"/>
                <a:ext cx="2911475" cy="3281363"/>
              </a:xfrm>
              <a:custGeom>
                <a:avLst/>
                <a:gdLst>
                  <a:gd name="T0" fmla="*/ 7322 w 8219"/>
                  <a:gd name="T1" fmla="*/ 40 h 9262"/>
                  <a:gd name="T2" fmla="*/ 7284 w 8219"/>
                  <a:gd name="T3" fmla="*/ 48 h 9262"/>
                  <a:gd name="T4" fmla="*/ 7277 w 8219"/>
                  <a:gd name="T5" fmla="*/ 299 h 9262"/>
                  <a:gd name="T6" fmla="*/ 7093 w 8219"/>
                  <a:gd name="T7" fmla="*/ 2037 h 9262"/>
                  <a:gd name="T8" fmla="*/ 6703 w 8219"/>
                  <a:gd name="T9" fmla="*/ 3344 h 9262"/>
                  <a:gd name="T10" fmla="*/ 6134 w 8219"/>
                  <a:gd name="T11" fmla="*/ 4289 h 9262"/>
                  <a:gd name="T12" fmla="*/ 5424 w 8219"/>
                  <a:gd name="T13" fmla="*/ 4930 h 9262"/>
                  <a:gd name="T14" fmla="*/ 4622 w 8219"/>
                  <a:gd name="T15" fmla="*/ 5332 h 9262"/>
                  <a:gd name="T16" fmla="*/ 3068 w 8219"/>
                  <a:gd name="T17" fmla="*/ 5707 h 9262"/>
                  <a:gd name="T18" fmla="*/ 2924 w 8219"/>
                  <a:gd name="T19" fmla="*/ 5731 h 9262"/>
                  <a:gd name="T20" fmla="*/ 2637 w 8219"/>
                  <a:gd name="T21" fmla="*/ 5781 h 9262"/>
                  <a:gd name="T22" fmla="*/ 38 w 8219"/>
                  <a:gd name="T23" fmla="*/ 7141 h 9262"/>
                  <a:gd name="T24" fmla="*/ 5 w 8219"/>
                  <a:gd name="T25" fmla="*/ 7220 h 9262"/>
                  <a:gd name="T26" fmla="*/ 14 w 8219"/>
                  <a:gd name="T27" fmla="*/ 7231 h 9262"/>
                  <a:gd name="T28" fmla="*/ 2631 w 8219"/>
                  <a:gd name="T29" fmla="*/ 9154 h 9262"/>
                  <a:gd name="T30" fmla="*/ 4868 w 8219"/>
                  <a:gd name="T31" fmla="*/ 8874 h 9262"/>
                  <a:gd name="T32" fmla="*/ 7211 w 8219"/>
                  <a:gd name="T33" fmla="*/ 7734 h 9262"/>
                  <a:gd name="T34" fmla="*/ 7316 w 8219"/>
                  <a:gd name="T35" fmla="*/ 7622 h 9262"/>
                  <a:gd name="T36" fmla="*/ 8219 w 8219"/>
                  <a:gd name="T37" fmla="*/ 3825 h 9262"/>
                  <a:gd name="T38" fmla="*/ 7322 w 8219"/>
                  <a:gd name="T39" fmla="*/ 40 h 9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219" h="9262">
                    <a:moveTo>
                      <a:pt x="7322" y="40"/>
                    </a:moveTo>
                    <a:cubicBezTo>
                      <a:pt x="7302" y="0"/>
                      <a:pt x="7285" y="4"/>
                      <a:pt x="7284" y="48"/>
                    </a:cubicBezTo>
                    <a:cubicBezTo>
                      <a:pt x="7282" y="133"/>
                      <a:pt x="7280" y="217"/>
                      <a:pt x="7277" y="299"/>
                    </a:cubicBezTo>
                    <a:cubicBezTo>
                      <a:pt x="7254" y="940"/>
                      <a:pt x="7192" y="1524"/>
                      <a:pt x="7093" y="2037"/>
                    </a:cubicBezTo>
                    <a:cubicBezTo>
                      <a:pt x="6999" y="2525"/>
                      <a:pt x="6868" y="2965"/>
                      <a:pt x="6703" y="3344"/>
                    </a:cubicBezTo>
                    <a:cubicBezTo>
                      <a:pt x="6547" y="3702"/>
                      <a:pt x="6356" y="4020"/>
                      <a:pt x="6134" y="4289"/>
                    </a:cubicBezTo>
                    <a:cubicBezTo>
                      <a:pt x="5929" y="4536"/>
                      <a:pt x="5690" y="4752"/>
                      <a:pt x="5424" y="4930"/>
                    </a:cubicBezTo>
                    <a:cubicBezTo>
                      <a:pt x="5185" y="5089"/>
                      <a:pt x="4922" y="5220"/>
                      <a:pt x="4622" y="5332"/>
                    </a:cubicBezTo>
                    <a:cubicBezTo>
                      <a:pt x="4120" y="5517"/>
                      <a:pt x="3588" y="5617"/>
                      <a:pt x="3068" y="5707"/>
                    </a:cubicBezTo>
                    <a:cubicBezTo>
                      <a:pt x="3020" y="5715"/>
                      <a:pt x="2972" y="5723"/>
                      <a:pt x="2924" y="5731"/>
                    </a:cubicBezTo>
                    <a:cubicBezTo>
                      <a:pt x="2828" y="5748"/>
                      <a:pt x="2732" y="5764"/>
                      <a:pt x="2637" y="5781"/>
                    </a:cubicBezTo>
                    <a:cubicBezTo>
                      <a:pt x="1597" y="5965"/>
                      <a:pt x="631" y="6200"/>
                      <a:pt x="38" y="7141"/>
                    </a:cubicBezTo>
                    <a:cubicBezTo>
                      <a:pt x="14" y="7179"/>
                      <a:pt x="0" y="7215"/>
                      <a:pt x="5" y="7220"/>
                    </a:cubicBezTo>
                    <a:cubicBezTo>
                      <a:pt x="8" y="7224"/>
                      <a:pt x="11" y="7227"/>
                      <a:pt x="14" y="7231"/>
                    </a:cubicBezTo>
                    <a:cubicBezTo>
                      <a:pt x="717" y="8078"/>
                      <a:pt x="1444" y="8954"/>
                      <a:pt x="2631" y="9154"/>
                    </a:cubicBezTo>
                    <a:cubicBezTo>
                      <a:pt x="3278" y="9262"/>
                      <a:pt x="4009" y="9171"/>
                      <a:pt x="4868" y="8874"/>
                    </a:cubicBezTo>
                    <a:cubicBezTo>
                      <a:pt x="5562" y="8634"/>
                      <a:pt x="6347" y="8252"/>
                      <a:pt x="7211" y="7734"/>
                    </a:cubicBezTo>
                    <a:cubicBezTo>
                      <a:pt x="7249" y="7712"/>
                      <a:pt x="7296" y="7661"/>
                      <a:pt x="7316" y="7622"/>
                    </a:cubicBezTo>
                    <a:cubicBezTo>
                      <a:pt x="7893" y="6481"/>
                      <a:pt x="8219" y="5191"/>
                      <a:pt x="8219" y="3825"/>
                    </a:cubicBezTo>
                    <a:cubicBezTo>
                      <a:pt x="8219" y="2463"/>
                      <a:pt x="7896" y="1177"/>
                      <a:pt x="7322" y="40"/>
                    </a:cubicBez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a:ea typeface="+mn-ea"/>
                  <a:cs typeface="+mn-cs"/>
                </a:endParaRPr>
              </a:p>
            </p:txBody>
          </p:sp>
          <p:sp>
            <p:nvSpPr>
              <p:cNvPr id="125" name="Freeform 9"/>
              <p:cNvSpPr>
                <a:spLocks/>
              </p:cNvSpPr>
              <p:nvPr/>
            </p:nvSpPr>
            <p:spPr bwMode="auto">
              <a:xfrm>
                <a:off x="5138738" y="4440238"/>
                <a:ext cx="3783013" cy="2317750"/>
              </a:xfrm>
              <a:custGeom>
                <a:avLst/>
                <a:gdLst>
                  <a:gd name="T0" fmla="*/ 10631 w 10682"/>
                  <a:gd name="T1" fmla="*/ 2732 h 6546"/>
                  <a:gd name="T2" fmla="*/ 10412 w 10682"/>
                  <a:gd name="T3" fmla="*/ 2850 h 6546"/>
                  <a:gd name="T4" fmla="*/ 8815 w 10682"/>
                  <a:gd name="T5" fmla="*/ 3560 h 6546"/>
                  <a:gd name="T6" fmla="*/ 7488 w 10682"/>
                  <a:gd name="T7" fmla="*/ 3875 h 6546"/>
                  <a:gd name="T8" fmla="*/ 6993 w 10682"/>
                  <a:gd name="T9" fmla="*/ 3904 h 6546"/>
                  <a:gd name="T10" fmla="*/ 6385 w 10682"/>
                  <a:gd name="T11" fmla="*/ 3855 h 6546"/>
                  <a:gd name="T12" fmla="*/ 5475 w 10682"/>
                  <a:gd name="T13" fmla="*/ 3560 h 6546"/>
                  <a:gd name="T14" fmla="*/ 4726 w 10682"/>
                  <a:gd name="T15" fmla="*/ 3067 h 6546"/>
                  <a:gd name="T16" fmla="*/ 3624 w 10682"/>
                  <a:gd name="T17" fmla="*/ 1909 h 6546"/>
                  <a:gd name="T18" fmla="*/ 3531 w 10682"/>
                  <a:gd name="T19" fmla="*/ 1796 h 6546"/>
                  <a:gd name="T20" fmla="*/ 3345 w 10682"/>
                  <a:gd name="T21" fmla="*/ 1573 h 6546"/>
                  <a:gd name="T22" fmla="*/ 866 w 10682"/>
                  <a:gd name="T23" fmla="*/ 2 h 6546"/>
                  <a:gd name="T24" fmla="*/ 782 w 10682"/>
                  <a:gd name="T25" fmla="*/ 13 h 6546"/>
                  <a:gd name="T26" fmla="*/ 777 w 10682"/>
                  <a:gd name="T27" fmla="*/ 26 h 6546"/>
                  <a:gd name="T28" fmla="*/ 421 w 10682"/>
                  <a:gd name="T29" fmla="*/ 3254 h 6546"/>
                  <a:gd name="T30" fmla="*/ 1781 w 10682"/>
                  <a:gd name="T31" fmla="*/ 5052 h 6546"/>
                  <a:gd name="T32" fmla="*/ 3937 w 10682"/>
                  <a:gd name="T33" fmla="*/ 6509 h 6546"/>
                  <a:gd name="T34" fmla="*/ 4087 w 10682"/>
                  <a:gd name="T35" fmla="*/ 6544 h 6546"/>
                  <a:gd name="T36" fmla="*/ 10657 w 10682"/>
                  <a:gd name="T37" fmla="*/ 2760 h 6546"/>
                  <a:gd name="T38" fmla="*/ 10631 w 10682"/>
                  <a:gd name="T39" fmla="*/ 2732 h 6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82" h="6546">
                    <a:moveTo>
                      <a:pt x="10631" y="2732"/>
                    </a:moveTo>
                    <a:cubicBezTo>
                      <a:pt x="10557" y="2772"/>
                      <a:pt x="10484" y="2812"/>
                      <a:pt x="10412" y="2850"/>
                    </a:cubicBezTo>
                    <a:cubicBezTo>
                      <a:pt x="9846" y="3151"/>
                      <a:pt x="9308" y="3389"/>
                      <a:pt x="8815" y="3560"/>
                    </a:cubicBezTo>
                    <a:cubicBezTo>
                      <a:pt x="8345" y="3722"/>
                      <a:pt x="7899" y="3828"/>
                      <a:pt x="7488" y="3875"/>
                    </a:cubicBezTo>
                    <a:cubicBezTo>
                      <a:pt x="7320" y="3895"/>
                      <a:pt x="7154" y="3904"/>
                      <a:pt x="6993" y="3904"/>
                    </a:cubicBezTo>
                    <a:cubicBezTo>
                      <a:pt x="6783" y="3904"/>
                      <a:pt x="6580" y="3888"/>
                      <a:pt x="6385" y="3855"/>
                    </a:cubicBezTo>
                    <a:cubicBezTo>
                      <a:pt x="6068" y="3802"/>
                      <a:pt x="5762" y="3703"/>
                      <a:pt x="5475" y="3560"/>
                    </a:cubicBezTo>
                    <a:cubicBezTo>
                      <a:pt x="5218" y="3433"/>
                      <a:pt x="4973" y="3272"/>
                      <a:pt x="4726" y="3067"/>
                    </a:cubicBezTo>
                    <a:cubicBezTo>
                      <a:pt x="4315" y="2726"/>
                      <a:pt x="3962" y="2314"/>
                      <a:pt x="3624" y="1909"/>
                    </a:cubicBezTo>
                    <a:cubicBezTo>
                      <a:pt x="3593" y="1871"/>
                      <a:pt x="3562" y="1834"/>
                      <a:pt x="3531" y="1796"/>
                    </a:cubicBezTo>
                    <a:cubicBezTo>
                      <a:pt x="3469" y="1722"/>
                      <a:pt x="3407" y="1647"/>
                      <a:pt x="3345" y="1573"/>
                    </a:cubicBezTo>
                    <a:cubicBezTo>
                      <a:pt x="2665" y="764"/>
                      <a:pt x="1978" y="45"/>
                      <a:pt x="866" y="2"/>
                    </a:cubicBezTo>
                    <a:cubicBezTo>
                      <a:pt x="822" y="0"/>
                      <a:pt x="784" y="6"/>
                      <a:pt x="782" y="13"/>
                    </a:cubicBezTo>
                    <a:cubicBezTo>
                      <a:pt x="780" y="17"/>
                      <a:pt x="778" y="22"/>
                      <a:pt x="777" y="26"/>
                    </a:cubicBezTo>
                    <a:cubicBezTo>
                      <a:pt x="395" y="1058"/>
                      <a:pt x="0" y="2126"/>
                      <a:pt x="421" y="3254"/>
                    </a:cubicBezTo>
                    <a:cubicBezTo>
                      <a:pt x="650" y="3869"/>
                      <a:pt x="1095" y="4456"/>
                      <a:pt x="1781" y="5052"/>
                    </a:cubicBezTo>
                    <a:cubicBezTo>
                      <a:pt x="2335" y="5532"/>
                      <a:pt x="3058" y="6020"/>
                      <a:pt x="3937" y="6509"/>
                    </a:cubicBezTo>
                    <a:cubicBezTo>
                      <a:pt x="3976" y="6530"/>
                      <a:pt x="4043" y="6546"/>
                      <a:pt x="4087" y="6544"/>
                    </a:cubicBezTo>
                    <a:cubicBezTo>
                      <a:pt x="6835" y="6394"/>
                      <a:pt x="9233" y="4925"/>
                      <a:pt x="10657" y="2760"/>
                    </a:cubicBezTo>
                    <a:cubicBezTo>
                      <a:pt x="10682" y="2723"/>
                      <a:pt x="10670" y="2710"/>
                      <a:pt x="10631" y="2732"/>
                    </a:cubicBez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a:ea typeface="+mn-ea"/>
                  <a:cs typeface="+mn-cs"/>
                </a:endParaRPr>
              </a:p>
            </p:txBody>
          </p:sp>
          <p:sp>
            <p:nvSpPr>
              <p:cNvPr id="127" name="Freeform 10"/>
              <p:cNvSpPr>
                <a:spLocks/>
              </p:cNvSpPr>
              <p:nvPr/>
            </p:nvSpPr>
            <p:spPr bwMode="auto">
              <a:xfrm>
                <a:off x="3903663" y="3241675"/>
                <a:ext cx="2363788" cy="3516313"/>
              </a:xfrm>
              <a:custGeom>
                <a:avLst/>
                <a:gdLst>
                  <a:gd name="T0" fmla="*/ 6633 w 6671"/>
                  <a:gd name="T1" fmla="*/ 9889 h 9929"/>
                  <a:gd name="T2" fmla="*/ 6422 w 6671"/>
                  <a:gd name="T3" fmla="*/ 9760 h 9929"/>
                  <a:gd name="T4" fmla="*/ 5009 w 6671"/>
                  <a:gd name="T5" fmla="*/ 8732 h 9929"/>
                  <a:gd name="T6" fmla="*/ 4072 w 6671"/>
                  <a:gd name="T7" fmla="*/ 7740 h 9929"/>
                  <a:gd name="T8" fmla="*/ 3539 w 6671"/>
                  <a:gd name="T9" fmla="*/ 6775 h 9929"/>
                  <a:gd name="T10" fmla="*/ 3339 w 6671"/>
                  <a:gd name="T11" fmla="*/ 5839 h 9929"/>
                  <a:gd name="T12" fmla="*/ 3391 w 6671"/>
                  <a:gd name="T13" fmla="*/ 4944 h 9929"/>
                  <a:gd name="T14" fmla="*/ 3844 w 6671"/>
                  <a:gd name="T15" fmla="*/ 3411 h 9929"/>
                  <a:gd name="T16" fmla="*/ 3894 w 6671"/>
                  <a:gd name="T17" fmla="*/ 3274 h 9929"/>
                  <a:gd name="T18" fmla="*/ 3995 w 6671"/>
                  <a:gd name="T19" fmla="*/ 3001 h 9929"/>
                  <a:gd name="T20" fmla="*/ 4116 w 6671"/>
                  <a:gd name="T21" fmla="*/ 69 h 9929"/>
                  <a:gd name="T22" fmla="*/ 4064 w 6671"/>
                  <a:gd name="T23" fmla="*/ 1 h 9929"/>
                  <a:gd name="T24" fmla="*/ 4051 w 6671"/>
                  <a:gd name="T25" fmla="*/ 3 h 9929"/>
                  <a:gd name="T26" fmla="*/ 1077 w 6671"/>
                  <a:gd name="T27" fmla="*/ 1309 h 9929"/>
                  <a:gd name="T28" fmla="*/ 200 w 6671"/>
                  <a:gd name="T29" fmla="*/ 3386 h 9929"/>
                  <a:gd name="T30" fmla="*/ 16 w 6671"/>
                  <a:gd name="T31" fmla="*/ 5983 h 9929"/>
                  <a:gd name="T32" fmla="*/ 61 w 6671"/>
                  <a:gd name="T33" fmla="*/ 6131 h 9929"/>
                  <a:gd name="T34" fmla="*/ 6621 w 6671"/>
                  <a:gd name="T35" fmla="*/ 9927 h 9929"/>
                  <a:gd name="T36" fmla="*/ 6633 w 6671"/>
                  <a:gd name="T37" fmla="*/ 9889 h 9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71" h="9929">
                    <a:moveTo>
                      <a:pt x="6633" y="9889"/>
                    </a:moveTo>
                    <a:cubicBezTo>
                      <a:pt x="6561" y="9846"/>
                      <a:pt x="6491" y="9803"/>
                      <a:pt x="6422" y="9760"/>
                    </a:cubicBezTo>
                    <a:cubicBezTo>
                      <a:pt x="5879" y="9420"/>
                      <a:pt x="5403" y="9074"/>
                      <a:pt x="5009" y="8732"/>
                    </a:cubicBezTo>
                    <a:cubicBezTo>
                      <a:pt x="4634" y="8406"/>
                      <a:pt x="4318" y="8072"/>
                      <a:pt x="4072" y="7740"/>
                    </a:cubicBezTo>
                    <a:cubicBezTo>
                      <a:pt x="3840" y="7426"/>
                      <a:pt x="3660" y="7101"/>
                      <a:pt x="3539" y="6775"/>
                    </a:cubicBezTo>
                    <a:cubicBezTo>
                      <a:pt x="3426" y="6474"/>
                      <a:pt x="3359" y="6159"/>
                      <a:pt x="3339" y="5839"/>
                    </a:cubicBezTo>
                    <a:cubicBezTo>
                      <a:pt x="3320" y="5553"/>
                      <a:pt x="3337" y="5260"/>
                      <a:pt x="3391" y="4944"/>
                    </a:cubicBezTo>
                    <a:cubicBezTo>
                      <a:pt x="3481" y="4417"/>
                      <a:pt x="3661" y="3906"/>
                      <a:pt x="3844" y="3411"/>
                    </a:cubicBezTo>
                    <a:cubicBezTo>
                      <a:pt x="3860" y="3365"/>
                      <a:pt x="3877" y="3319"/>
                      <a:pt x="3894" y="3274"/>
                    </a:cubicBezTo>
                    <a:cubicBezTo>
                      <a:pt x="3928" y="3183"/>
                      <a:pt x="3962" y="3092"/>
                      <a:pt x="3995" y="3001"/>
                    </a:cubicBezTo>
                    <a:cubicBezTo>
                      <a:pt x="4355" y="2008"/>
                      <a:pt x="4635" y="1053"/>
                      <a:pt x="4116" y="69"/>
                    </a:cubicBezTo>
                    <a:cubicBezTo>
                      <a:pt x="4096" y="30"/>
                      <a:pt x="4072" y="0"/>
                      <a:pt x="4064" y="1"/>
                    </a:cubicBezTo>
                    <a:cubicBezTo>
                      <a:pt x="4060" y="2"/>
                      <a:pt x="4055" y="3"/>
                      <a:pt x="4051" y="3"/>
                    </a:cubicBezTo>
                    <a:cubicBezTo>
                      <a:pt x="2966" y="189"/>
                      <a:pt x="1844" y="381"/>
                      <a:pt x="1077" y="1309"/>
                    </a:cubicBezTo>
                    <a:cubicBezTo>
                      <a:pt x="659" y="1815"/>
                      <a:pt x="372" y="2494"/>
                      <a:pt x="200" y="3386"/>
                    </a:cubicBezTo>
                    <a:cubicBezTo>
                      <a:pt x="61" y="4107"/>
                      <a:pt x="0" y="4977"/>
                      <a:pt x="16" y="5983"/>
                    </a:cubicBezTo>
                    <a:cubicBezTo>
                      <a:pt x="17" y="6028"/>
                      <a:pt x="37" y="6094"/>
                      <a:pt x="61" y="6131"/>
                    </a:cubicBezTo>
                    <a:cubicBezTo>
                      <a:pt x="1482" y="8298"/>
                      <a:pt x="3875" y="9771"/>
                      <a:pt x="6621" y="9927"/>
                    </a:cubicBezTo>
                    <a:cubicBezTo>
                      <a:pt x="6666" y="9929"/>
                      <a:pt x="6671" y="9912"/>
                      <a:pt x="6633" y="9889"/>
                    </a:cubicBezTo>
                    <a:close/>
                  </a:path>
                </a:pathLst>
              </a:custGeom>
              <a:solidFill>
                <a:srgbClr val="024E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a:ea typeface="+mn-ea"/>
                  <a:cs typeface="+mn-cs"/>
                </a:endParaRPr>
              </a:p>
            </p:txBody>
          </p:sp>
        </p:grpSp>
        <p:sp>
          <p:nvSpPr>
            <p:cNvPr id="128" name="Rectangle 127"/>
            <p:cNvSpPr/>
            <p:nvPr/>
          </p:nvSpPr>
          <p:spPr>
            <a:xfrm>
              <a:off x="5354254" y="1978889"/>
              <a:ext cx="1039189" cy="269410"/>
            </a:xfrm>
            <a:prstGeom prst="rect">
              <a:avLst/>
            </a:prstGeom>
          </p:spPr>
          <p:txBody>
            <a:bodyPr wrap="square" lIns="0" tIns="0" rIns="0" bIns="0"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dirty="0">
                  <a:ln>
                    <a:noFill/>
                  </a:ln>
                  <a:solidFill>
                    <a:srgbClr val="FFFFFF"/>
                  </a:solidFill>
                  <a:effectLst/>
                  <a:uLnTx/>
                  <a:uFillTx/>
                  <a:latin typeface="Arial Black" panose="020B0A04020102020204" pitchFamily="34" charset="0"/>
                  <a:ea typeface="Calibri" panose="020F0502020204030204" pitchFamily="34" charset="0"/>
                  <a:cs typeface="+mn-cs"/>
                </a:rPr>
                <a:t>TWIN TRANSITION</a:t>
              </a:r>
              <a:endParaRPr kumimoji="0" lang="fr-BE" sz="750" b="1" i="0" u="none" strike="noStrike" kern="1200" cap="none" spc="0" normalizeH="0" baseline="0" noProof="0" dirty="0">
                <a:ln>
                  <a:noFill/>
                </a:ln>
                <a:solidFill>
                  <a:srgbClr val="FFFFFF"/>
                </a:solidFill>
                <a:effectLst/>
                <a:uLnTx/>
                <a:uFillTx/>
                <a:latin typeface="Arial Black" panose="020B0A04020102020204" pitchFamily="34" charset="0"/>
                <a:ea typeface="Calibri" panose="020F0502020204030204" pitchFamily="34" charset="0"/>
                <a:cs typeface="+mn-cs"/>
              </a:endParaRPr>
            </a:p>
          </p:txBody>
        </p:sp>
        <p:sp>
          <p:nvSpPr>
            <p:cNvPr id="257" name="Rectangle 256"/>
            <p:cNvSpPr/>
            <p:nvPr/>
          </p:nvSpPr>
          <p:spPr>
            <a:xfrm>
              <a:off x="6175423" y="2781744"/>
              <a:ext cx="483264" cy="242469"/>
            </a:xfrm>
            <a:prstGeom prst="rect">
              <a:avLst/>
            </a:prstGeom>
          </p:spPr>
          <p:txBody>
            <a:bodyPr wrap="square" lIns="0" tIns="0" rIns="0" bIns="0"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rPr>
                <a:t>01</a:t>
              </a:r>
            </a:p>
          </p:txBody>
        </p:sp>
        <p:sp>
          <p:nvSpPr>
            <p:cNvPr id="258" name="Rectangle 257"/>
            <p:cNvSpPr/>
            <p:nvPr/>
          </p:nvSpPr>
          <p:spPr>
            <a:xfrm>
              <a:off x="6612201" y="3618181"/>
              <a:ext cx="483264" cy="242469"/>
            </a:xfrm>
            <a:prstGeom prst="rect">
              <a:avLst/>
            </a:prstGeom>
          </p:spPr>
          <p:txBody>
            <a:bodyPr wrap="square" lIns="0" tIns="0" rIns="0" bIns="0"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rPr>
                <a:t>02</a:t>
              </a:r>
            </a:p>
          </p:txBody>
        </p:sp>
        <p:sp>
          <p:nvSpPr>
            <p:cNvPr id="259" name="Rectangle 258"/>
            <p:cNvSpPr/>
            <p:nvPr/>
          </p:nvSpPr>
          <p:spPr>
            <a:xfrm>
              <a:off x="6120810" y="4335860"/>
              <a:ext cx="483264" cy="242469"/>
            </a:xfrm>
            <a:prstGeom prst="rect">
              <a:avLst/>
            </a:prstGeom>
          </p:spPr>
          <p:txBody>
            <a:bodyPr wrap="square" lIns="0" tIns="0" rIns="0" bIns="0"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rPr>
                <a:t>03</a:t>
              </a:r>
            </a:p>
          </p:txBody>
        </p:sp>
        <p:sp>
          <p:nvSpPr>
            <p:cNvPr id="260" name="Rectangle 259"/>
            <p:cNvSpPr/>
            <p:nvPr/>
          </p:nvSpPr>
          <p:spPr>
            <a:xfrm>
              <a:off x="5291813" y="4271493"/>
              <a:ext cx="483264" cy="242469"/>
            </a:xfrm>
            <a:prstGeom prst="rect">
              <a:avLst/>
            </a:prstGeom>
          </p:spPr>
          <p:txBody>
            <a:bodyPr wrap="square" lIns="0" tIns="0" rIns="0" bIns="0"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rPr>
                <a:t>04</a:t>
              </a:r>
            </a:p>
          </p:txBody>
        </p:sp>
        <p:sp>
          <p:nvSpPr>
            <p:cNvPr id="261" name="Rectangle 260"/>
            <p:cNvSpPr/>
            <p:nvPr/>
          </p:nvSpPr>
          <p:spPr>
            <a:xfrm>
              <a:off x="4894851" y="3538653"/>
              <a:ext cx="483264" cy="242469"/>
            </a:xfrm>
            <a:prstGeom prst="rect">
              <a:avLst/>
            </a:prstGeom>
          </p:spPr>
          <p:txBody>
            <a:bodyPr wrap="square" lIns="0" tIns="0" rIns="0" bIns="0"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rPr>
                <a:t>05</a:t>
              </a:r>
            </a:p>
          </p:txBody>
        </p:sp>
        <p:sp>
          <p:nvSpPr>
            <p:cNvPr id="262" name="Rectangle 261"/>
            <p:cNvSpPr/>
            <p:nvPr/>
          </p:nvSpPr>
          <p:spPr>
            <a:xfrm>
              <a:off x="5388485" y="2789513"/>
              <a:ext cx="483264" cy="242469"/>
            </a:xfrm>
            <a:prstGeom prst="rect">
              <a:avLst/>
            </a:prstGeom>
          </p:spPr>
          <p:txBody>
            <a:bodyPr wrap="square" lIns="0" tIns="0" rIns="0" bIns="0"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rPr>
                <a:t>06</a:t>
              </a:r>
            </a:p>
          </p:txBody>
        </p:sp>
        <p:sp>
          <p:nvSpPr>
            <p:cNvPr id="263" name="Rectangle 262"/>
            <p:cNvSpPr/>
            <p:nvPr/>
          </p:nvSpPr>
          <p:spPr>
            <a:xfrm>
              <a:off x="6903454" y="2760652"/>
              <a:ext cx="904321" cy="269410"/>
            </a:xfrm>
            <a:prstGeom prst="rect">
              <a:avLst/>
            </a:prstGeom>
          </p:spPr>
          <p:txBody>
            <a:bodyPr wrap="square" lIns="0" tIns="0" rIns="0" bIns="0"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dirty="0">
                  <a:ln>
                    <a:noFill/>
                  </a:ln>
                  <a:solidFill>
                    <a:srgbClr val="FFFFFF"/>
                  </a:solidFill>
                  <a:effectLst/>
                  <a:uLnTx/>
                  <a:uFillTx/>
                  <a:latin typeface="Arial Black" panose="020B0A04020102020204" pitchFamily="34" charset="0"/>
                  <a:ea typeface="Calibri" panose="020F0502020204030204" pitchFamily="34" charset="0"/>
                  <a:cs typeface="+mn-cs"/>
                </a:rPr>
                <a:t>RESI-</a:t>
              </a:r>
              <a:br>
                <a:rPr kumimoji="0" lang="en-GB" sz="750" b="1" i="0" u="none" strike="noStrike" kern="1200" cap="none" spc="0" normalizeH="0" baseline="0" noProof="0" dirty="0">
                  <a:ln>
                    <a:noFill/>
                  </a:ln>
                  <a:solidFill>
                    <a:srgbClr val="FFFFFF"/>
                  </a:solidFill>
                  <a:effectLst/>
                  <a:uLnTx/>
                  <a:uFillTx/>
                  <a:latin typeface="Arial Black" panose="020B0A04020102020204" pitchFamily="34" charset="0"/>
                  <a:ea typeface="Calibri" panose="020F0502020204030204" pitchFamily="34" charset="0"/>
                  <a:cs typeface="+mn-cs"/>
                </a:rPr>
              </a:br>
              <a:r>
                <a:rPr kumimoji="0" lang="en-GB" sz="750" b="1" i="0" u="none" strike="noStrike" kern="1200" cap="none" spc="0" normalizeH="0" baseline="0" noProof="0" dirty="0">
                  <a:ln>
                    <a:noFill/>
                  </a:ln>
                  <a:solidFill>
                    <a:srgbClr val="FFFFFF"/>
                  </a:solidFill>
                  <a:effectLst/>
                  <a:uLnTx/>
                  <a:uFillTx/>
                  <a:latin typeface="Arial Black" panose="020B0A04020102020204" pitchFamily="34" charset="0"/>
                  <a:ea typeface="Calibri" panose="020F0502020204030204" pitchFamily="34" charset="0"/>
                  <a:cs typeface="+mn-cs"/>
                </a:rPr>
                <a:t>LIENCE</a:t>
              </a:r>
              <a:endParaRPr kumimoji="0" lang="fr-BE" sz="750" b="1" i="0" u="none" strike="noStrike" kern="1200" cap="none" spc="0" normalizeH="0" baseline="0" noProof="0" dirty="0">
                <a:ln>
                  <a:noFill/>
                </a:ln>
                <a:solidFill>
                  <a:srgbClr val="FFFFFF"/>
                </a:solidFill>
                <a:effectLst/>
                <a:uLnTx/>
                <a:uFillTx/>
                <a:latin typeface="Arial Black" panose="020B0A04020102020204" pitchFamily="34" charset="0"/>
                <a:ea typeface="Calibri" panose="020F0502020204030204" pitchFamily="34" charset="0"/>
                <a:cs typeface="+mn-cs"/>
              </a:endParaRPr>
            </a:p>
          </p:txBody>
        </p:sp>
        <p:sp>
          <p:nvSpPr>
            <p:cNvPr id="264" name="Rectangle 263"/>
            <p:cNvSpPr/>
            <p:nvPr/>
          </p:nvSpPr>
          <p:spPr>
            <a:xfrm>
              <a:off x="6878073" y="4406582"/>
              <a:ext cx="1039189" cy="134705"/>
            </a:xfrm>
            <a:prstGeom prst="rect">
              <a:avLst/>
            </a:prstGeom>
          </p:spPr>
          <p:txBody>
            <a:bodyPr wrap="square" lIns="0" tIns="0" rIns="0" bIns="0"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dirty="0">
                  <a:ln>
                    <a:noFill/>
                  </a:ln>
                  <a:solidFill>
                    <a:srgbClr val="FFFFFF"/>
                  </a:solidFill>
                  <a:effectLst/>
                  <a:uLnTx/>
                  <a:uFillTx/>
                  <a:latin typeface="Arial Black" panose="020B0A04020102020204" pitchFamily="34" charset="0"/>
                  <a:ea typeface="Calibri" panose="020F0502020204030204" pitchFamily="34" charset="0"/>
                  <a:cs typeface="+mn-cs"/>
                </a:rPr>
                <a:t>DATA</a:t>
              </a:r>
              <a:endParaRPr kumimoji="0" lang="fr-BE" sz="750" b="1" i="0" u="none" strike="noStrike" kern="1200" cap="none" spc="0" normalizeH="0" baseline="0" noProof="0" dirty="0">
                <a:ln>
                  <a:noFill/>
                </a:ln>
                <a:solidFill>
                  <a:srgbClr val="FFFFFF"/>
                </a:solidFill>
                <a:effectLst/>
                <a:uLnTx/>
                <a:uFillTx/>
                <a:latin typeface="Arial Black" panose="020B0A04020102020204" pitchFamily="34" charset="0"/>
                <a:ea typeface="Calibri" panose="020F0502020204030204" pitchFamily="34" charset="0"/>
                <a:cs typeface="+mn-cs"/>
              </a:endParaRPr>
            </a:p>
          </p:txBody>
        </p:sp>
        <p:sp>
          <p:nvSpPr>
            <p:cNvPr id="265" name="Rectangle 264"/>
            <p:cNvSpPr/>
            <p:nvPr/>
          </p:nvSpPr>
          <p:spPr>
            <a:xfrm>
              <a:off x="5643498" y="4955759"/>
              <a:ext cx="1039189" cy="269410"/>
            </a:xfrm>
            <a:prstGeom prst="rect">
              <a:avLst/>
            </a:prstGeom>
          </p:spPr>
          <p:txBody>
            <a:bodyPr wrap="square" lIns="0" tIns="0" rIns="0" bIns="0"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dirty="0">
                  <a:ln>
                    <a:noFill/>
                  </a:ln>
                  <a:solidFill>
                    <a:srgbClr val="FFFFFF"/>
                  </a:solidFill>
                  <a:effectLst/>
                  <a:uLnTx/>
                  <a:uFillTx/>
                  <a:latin typeface="Arial Black" panose="020B0A04020102020204" pitchFamily="34" charset="0"/>
                  <a:ea typeface="Calibri" panose="020F0502020204030204" pitchFamily="34" charset="0"/>
                  <a:cs typeface="+mn-cs"/>
                </a:rPr>
                <a:t>DIGITAL / EMERGING</a:t>
              </a:r>
            </a:p>
          </p:txBody>
        </p:sp>
        <p:sp>
          <p:nvSpPr>
            <p:cNvPr id="266" name="Rectangle 265"/>
            <p:cNvSpPr/>
            <p:nvPr/>
          </p:nvSpPr>
          <p:spPr>
            <a:xfrm>
              <a:off x="4636183" y="4206061"/>
              <a:ext cx="1039189" cy="134705"/>
            </a:xfrm>
            <a:prstGeom prst="rect">
              <a:avLst/>
            </a:prstGeom>
          </p:spPr>
          <p:txBody>
            <a:bodyPr wrap="square" lIns="0" tIns="0" rIns="0" bIns="0"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dirty="0">
                  <a:ln>
                    <a:noFill/>
                  </a:ln>
                  <a:solidFill>
                    <a:srgbClr val="FFFFFF"/>
                  </a:solidFill>
                  <a:effectLst/>
                  <a:uLnTx/>
                  <a:uFillTx/>
                  <a:latin typeface="Arial Black" panose="020B0A04020102020204" pitchFamily="34" charset="0"/>
                  <a:ea typeface="Calibri" panose="020F0502020204030204" pitchFamily="34" charset="0"/>
                  <a:cs typeface="+mn-cs"/>
                </a:rPr>
                <a:t>SPACE</a:t>
              </a:r>
            </a:p>
          </p:txBody>
        </p:sp>
        <p:sp>
          <p:nvSpPr>
            <p:cNvPr id="267" name="Rectangle 266"/>
            <p:cNvSpPr/>
            <p:nvPr/>
          </p:nvSpPr>
          <p:spPr>
            <a:xfrm>
              <a:off x="4429899" y="3007732"/>
              <a:ext cx="1039189" cy="134705"/>
            </a:xfrm>
            <a:prstGeom prst="rect">
              <a:avLst/>
            </a:prstGeom>
          </p:spPr>
          <p:txBody>
            <a:bodyPr wrap="square" lIns="0" tIns="0" rIns="0" bIns="0"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dirty="0">
                  <a:ln>
                    <a:noFill/>
                  </a:ln>
                  <a:solidFill>
                    <a:srgbClr val="FFFFFF"/>
                  </a:solidFill>
                  <a:effectLst/>
                  <a:uLnTx/>
                  <a:uFillTx/>
                  <a:latin typeface="Arial Black" panose="020B0A04020102020204" pitchFamily="34" charset="0"/>
                  <a:ea typeface="Calibri" panose="020F0502020204030204" pitchFamily="34" charset="0"/>
                  <a:cs typeface="+mn-cs"/>
                </a:rPr>
                <a:t>HUMAN</a:t>
              </a:r>
            </a:p>
          </p:txBody>
        </p:sp>
      </p:grpSp>
      <p:sp>
        <p:nvSpPr>
          <p:cNvPr id="11" name="Oval 10"/>
          <p:cNvSpPr/>
          <p:nvPr/>
        </p:nvSpPr>
        <p:spPr>
          <a:xfrm>
            <a:off x="2798332" y="1045929"/>
            <a:ext cx="951974" cy="871291"/>
          </a:xfrm>
          <a:prstGeom prst="ellipse">
            <a:avLst/>
          </a:prstGeom>
          <a:solidFill>
            <a:srgbClr val="FFC00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4D4D4D"/>
                </a:solidFill>
                <a:effectLst/>
                <a:uLnTx/>
                <a:uFillTx/>
                <a:latin typeface="Arial"/>
                <a:ea typeface="+mn-ea"/>
                <a:cs typeface="+mn-cs"/>
              </a:rPr>
              <a:t>EIT </a:t>
            </a:r>
            <a:br>
              <a:rPr kumimoji="0" lang="en-GB" sz="1200" b="1" i="0" u="none" strike="noStrike" kern="1200" cap="none" spc="0" normalizeH="0" baseline="0" noProof="0" dirty="0">
                <a:ln>
                  <a:noFill/>
                </a:ln>
                <a:solidFill>
                  <a:srgbClr val="4D4D4D"/>
                </a:solidFill>
                <a:effectLst/>
                <a:uLnTx/>
                <a:uFillTx/>
                <a:latin typeface="Arial"/>
                <a:ea typeface="+mn-ea"/>
                <a:cs typeface="+mn-cs"/>
              </a:rPr>
            </a:br>
            <a:r>
              <a:rPr kumimoji="0" lang="en-GB" sz="1200" b="1" i="0" u="none" strike="noStrike" kern="1200" cap="none" spc="0" normalizeH="0" baseline="0" noProof="0" dirty="0">
                <a:ln>
                  <a:noFill/>
                </a:ln>
                <a:solidFill>
                  <a:srgbClr val="4D4D4D"/>
                </a:solidFill>
                <a:effectLst/>
                <a:uLnTx/>
                <a:uFillTx/>
                <a:latin typeface="Arial"/>
                <a:ea typeface="+mn-ea"/>
                <a:cs typeface="+mn-cs"/>
              </a:rPr>
              <a:t>Manu-</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err="1">
                <a:ln>
                  <a:noFill/>
                </a:ln>
                <a:solidFill>
                  <a:srgbClr val="4D4D4D"/>
                </a:solidFill>
                <a:effectLst/>
                <a:uLnTx/>
                <a:uFillTx/>
                <a:latin typeface="Arial"/>
                <a:ea typeface="+mn-ea"/>
                <a:cs typeface="+mn-cs"/>
              </a:rPr>
              <a:t>facturing</a:t>
            </a:r>
            <a:endParaRPr kumimoji="0" lang="fr-BE" sz="1200" b="1" i="0" u="none" strike="noStrike" kern="1200" cap="none" spc="0" normalizeH="0" baseline="0" noProof="0" dirty="0">
              <a:ln>
                <a:noFill/>
              </a:ln>
              <a:solidFill>
                <a:srgbClr val="4D4D4D"/>
              </a:solidFill>
              <a:effectLst/>
              <a:uLnTx/>
              <a:uFillTx/>
              <a:latin typeface="Arial"/>
              <a:ea typeface="+mn-ea"/>
              <a:cs typeface="+mn-cs"/>
            </a:endParaRPr>
          </a:p>
        </p:txBody>
      </p:sp>
      <p:sp>
        <p:nvSpPr>
          <p:cNvPr id="269" name="Oval 268"/>
          <p:cNvSpPr/>
          <p:nvPr/>
        </p:nvSpPr>
        <p:spPr>
          <a:xfrm>
            <a:off x="7025140" y="1045928"/>
            <a:ext cx="695795" cy="704773"/>
          </a:xfrm>
          <a:prstGeom prst="ellipse">
            <a:avLst/>
          </a:prstGeom>
          <a:solidFill>
            <a:schemeClr val="accent3">
              <a:lumMod val="40000"/>
              <a:lumOff val="60000"/>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4D4D4D"/>
                </a:solidFill>
                <a:effectLst/>
                <a:uLnTx/>
                <a:uFillTx/>
                <a:latin typeface="Arial"/>
                <a:ea typeface="+mn-ea"/>
                <a:cs typeface="+mn-cs"/>
              </a:rPr>
              <a:t>EIT </a:t>
            </a:r>
            <a:br>
              <a:rPr kumimoji="0" lang="en-GB" sz="1200" b="1" i="0" u="none" strike="noStrike" kern="1200" cap="none" spc="0" normalizeH="0" baseline="0" noProof="0" dirty="0">
                <a:ln>
                  <a:noFill/>
                </a:ln>
                <a:solidFill>
                  <a:srgbClr val="4D4D4D"/>
                </a:solidFill>
                <a:effectLst/>
                <a:uLnTx/>
                <a:uFillTx/>
                <a:latin typeface="Arial"/>
                <a:ea typeface="+mn-ea"/>
                <a:cs typeface="+mn-cs"/>
              </a:rPr>
            </a:br>
            <a:r>
              <a:rPr kumimoji="0" lang="en-GB" sz="1200" b="1" i="0" u="none" strike="noStrike" kern="1200" cap="none" spc="0" normalizeH="0" baseline="0" noProof="0" dirty="0">
                <a:ln>
                  <a:noFill/>
                </a:ln>
                <a:solidFill>
                  <a:srgbClr val="4D4D4D"/>
                </a:solidFill>
                <a:effectLst/>
                <a:uLnTx/>
                <a:uFillTx/>
                <a:latin typeface="Arial"/>
                <a:ea typeface="+mn-ea"/>
                <a:cs typeface="+mn-cs"/>
              </a:rPr>
              <a:t>Raw </a:t>
            </a:r>
            <a:br>
              <a:rPr kumimoji="0" lang="en-GB" sz="1200" b="1" i="0" u="none" strike="noStrike" kern="1200" cap="none" spc="0" normalizeH="0" baseline="0" noProof="0" dirty="0">
                <a:ln>
                  <a:noFill/>
                </a:ln>
                <a:solidFill>
                  <a:srgbClr val="4D4D4D"/>
                </a:solidFill>
                <a:effectLst/>
                <a:uLnTx/>
                <a:uFillTx/>
                <a:latin typeface="Arial"/>
                <a:ea typeface="+mn-ea"/>
                <a:cs typeface="+mn-cs"/>
              </a:rPr>
            </a:br>
            <a:r>
              <a:rPr kumimoji="0" lang="en-GB" sz="1200" b="1" i="0" u="none" strike="noStrike" kern="1200" cap="none" spc="0" normalizeH="0" baseline="0" noProof="0" dirty="0">
                <a:ln>
                  <a:noFill/>
                </a:ln>
                <a:solidFill>
                  <a:srgbClr val="4D4D4D"/>
                </a:solidFill>
                <a:effectLst/>
                <a:uLnTx/>
                <a:uFillTx/>
                <a:latin typeface="Arial"/>
                <a:ea typeface="+mn-ea"/>
                <a:cs typeface="+mn-cs"/>
              </a:rPr>
              <a:t>Materials</a:t>
            </a:r>
            <a:endParaRPr kumimoji="0" lang="fr-BE" sz="1200" b="1" i="0" u="none" strike="noStrike" kern="1200" cap="none" spc="0" normalizeH="0" baseline="0" noProof="0" dirty="0">
              <a:ln>
                <a:noFill/>
              </a:ln>
              <a:solidFill>
                <a:srgbClr val="4D4D4D"/>
              </a:solidFill>
              <a:effectLst/>
              <a:uLnTx/>
              <a:uFillTx/>
              <a:latin typeface="Arial"/>
              <a:ea typeface="+mn-ea"/>
              <a:cs typeface="+mn-cs"/>
            </a:endParaRPr>
          </a:p>
        </p:txBody>
      </p:sp>
      <p:sp>
        <p:nvSpPr>
          <p:cNvPr id="270" name="Oval 269"/>
          <p:cNvSpPr/>
          <p:nvPr/>
        </p:nvSpPr>
        <p:spPr>
          <a:xfrm>
            <a:off x="9023915" y="4513968"/>
            <a:ext cx="747404" cy="684204"/>
          </a:xfrm>
          <a:prstGeom prst="ellipse">
            <a:avLst/>
          </a:prstGeom>
          <a:solidFill>
            <a:schemeClr val="accent1">
              <a:lumMod val="60000"/>
              <a:lumOff val="40000"/>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4D4D4D"/>
                </a:solidFill>
                <a:effectLst/>
                <a:uLnTx/>
                <a:uFillTx/>
                <a:latin typeface="Arial"/>
                <a:ea typeface="+mn-ea"/>
                <a:cs typeface="+mn-cs"/>
              </a:rPr>
              <a:t>EIT </a:t>
            </a:r>
            <a:br>
              <a:rPr kumimoji="0" lang="en-GB" sz="1200" b="1" i="0" u="none" strike="noStrike" kern="1200" cap="none" spc="0" normalizeH="0" baseline="0" noProof="0" dirty="0">
                <a:ln>
                  <a:noFill/>
                </a:ln>
                <a:solidFill>
                  <a:srgbClr val="4D4D4D"/>
                </a:solidFill>
                <a:effectLst/>
                <a:uLnTx/>
                <a:uFillTx/>
                <a:latin typeface="Arial"/>
                <a:ea typeface="+mn-ea"/>
                <a:cs typeface="+mn-cs"/>
              </a:rPr>
            </a:br>
            <a:r>
              <a:rPr kumimoji="0" lang="en-GB" sz="1200" b="1" i="0" u="none" strike="noStrike" kern="1200" cap="none" spc="0" normalizeH="0" baseline="0" noProof="0" dirty="0">
                <a:ln>
                  <a:noFill/>
                </a:ln>
                <a:solidFill>
                  <a:srgbClr val="4D4D4D"/>
                </a:solidFill>
                <a:effectLst/>
                <a:uLnTx/>
                <a:uFillTx/>
                <a:latin typeface="Arial"/>
                <a:ea typeface="+mn-ea"/>
                <a:cs typeface="+mn-cs"/>
              </a:rPr>
              <a:t>Digital</a:t>
            </a:r>
            <a:endParaRPr kumimoji="0" lang="fr-BE" sz="1200" b="1" i="0" u="none" strike="noStrike" kern="1200" cap="none" spc="0" normalizeH="0" baseline="0" noProof="0" dirty="0">
              <a:ln>
                <a:noFill/>
              </a:ln>
              <a:solidFill>
                <a:srgbClr val="4D4D4D"/>
              </a:solidFill>
              <a:effectLst/>
              <a:uLnTx/>
              <a:uFillTx/>
              <a:latin typeface="Arial"/>
              <a:ea typeface="+mn-ea"/>
              <a:cs typeface="+mn-cs"/>
            </a:endParaRPr>
          </a:p>
        </p:txBody>
      </p:sp>
      <p:sp>
        <p:nvSpPr>
          <p:cNvPr id="272" name="Oval 271"/>
          <p:cNvSpPr/>
          <p:nvPr/>
        </p:nvSpPr>
        <p:spPr>
          <a:xfrm>
            <a:off x="8472845" y="3069339"/>
            <a:ext cx="921942" cy="938719"/>
          </a:xfrm>
          <a:prstGeom prst="ellipse">
            <a:avLst/>
          </a:prstGeom>
          <a:solidFill>
            <a:schemeClr val="accent2">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4D4D4D"/>
                </a:solidFill>
                <a:effectLst/>
                <a:uLnTx/>
                <a:uFillTx/>
                <a:latin typeface="Arial"/>
                <a:ea typeface="+mn-ea"/>
                <a:cs typeface="+mn-cs"/>
              </a:rPr>
              <a:t>Digital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4D4D4D"/>
                </a:solidFill>
                <a:effectLst/>
                <a:uLnTx/>
                <a:uFillTx/>
                <a:latin typeface="Arial"/>
                <a:ea typeface="+mn-ea"/>
                <a:cs typeface="+mn-cs"/>
              </a:rPr>
              <a:t>Europe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4D4D4D"/>
                </a:solidFill>
                <a:effectLst/>
                <a:uLnTx/>
                <a:uFillTx/>
                <a:latin typeface="Arial"/>
                <a:ea typeface="+mn-ea"/>
                <a:cs typeface="+mn-cs"/>
              </a:rPr>
              <a:t>Programme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4D4D4D"/>
                </a:solidFill>
                <a:effectLst/>
                <a:uLnTx/>
                <a:uFillTx/>
                <a:latin typeface="Arial"/>
                <a:ea typeface="+mn-ea"/>
                <a:cs typeface="+mn-cs"/>
              </a:rPr>
              <a:t>(DEP)</a:t>
            </a:r>
            <a:endParaRPr kumimoji="0" lang="fr-BE" sz="1200" b="1" i="0" u="none" strike="noStrike" kern="1200" cap="none" spc="0" normalizeH="0" baseline="0" noProof="0" dirty="0">
              <a:ln>
                <a:noFill/>
              </a:ln>
              <a:solidFill>
                <a:srgbClr val="4D4D4D"/>
              </a:solidFill>
              <a:effectLst/>
              <a:uLnTx/>
              <a:uFillTx/>
              <a:latin typeface="Arial"/>
              <a:ea typeface="+mn-ea"/>
              <a:cs typeface="+mn-cs"/>
            </a:endParaRPr>
          </a:p>
        </p:txBody>
      </p:sp>
      <p:sp>
        <p:nvSpPr>
          <p:cNvPr id="277" name="Oval 276"/>
          <p:cNvSpPr/>
          <p:nvPr/>
        </p:nvSpPr>
        <p:spPr>
          <a:xfrm>
            <a:off x="3108374" y="4089116"/>
            <a:ext cx="1007404" cy="948921"/>
          </a:xfrm>
          <a:prstGeom prst="ellipse">
            <a:avLst/>
          </a:prstGeom>
          <a:solidFill>
            <a:schemeClr val="tx1">
              <a:lumMod val="60000"/>
              <a:lumOff val="40000"/>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4D4D4D"/>
                </a:solidFill>
                <a:effectLst/>
                <a:uLnTx/>
                <a:uFillTx/>
                <a:latin typeface="Arial"/>
                <a:ea typeface="+mn-ea"/>
                <a:cs typeface="+mn-cs"/>
              </a:rPr>
              <a:t>EU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4D4D4D"/>
                </a:solidFill>
                <a:effectLst/>
                <a:uLnTx/>
                <a:uFillTx/>
                <a:latin typeface="Arial"/>
                <a:ea typeface="+mn-ea"/>
                <a:cs typeface="+mn-cs"/>
              </a:rPr>
              <a:t>Space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4D4D4D"/>
                </a:solidFill>
                <a:effectLst/>
                <a:uLnTx/>
                <a:uFillTx/>
                <a:latin typeface="Arial"/>
                <a:ea typeface="+mn-ea"/>
                <a:cs typeface="+mn-cs"/>
              </a:rPr>
              <a:t>Programme</a:t>
            </a:r>
            <a:endParaRPr kumimoji="0" lang="fr-BE" sz="1200" b="1" i="0" u="none" strike="noStrike" kern="1200" cap="none" spc="0" normalizeH="0" baseline="0" noProof="0" dirty="0">
              <a:ln>
                <a:noFill/>
              </a:ln>
              <a:solidFill>
                <a:srgbClr val="4D4D4D"/>
              </a:solidFill>
              <a:effectLst/>
              <a:uLnTx/>
              <a:uFillTx/>
              <a:latin typeface="Arial"/>
              <a:ea typeface="+mn-ea"/>
              <a:cs typeface="+mn-cs"/>
            </a:endParaRPr>
          </a:p>
        </p:txBody>
      </p:sp>
      <p:cxnSp>
        <p:nvCxnSpPr>
          <p:cNvPr id="4" name="Straight Arrow Connector 3"/>
          <p:cNvCxnSpPr/>
          <p:nvPr/>
        </p:nvCxnSpPr>
        <p:spPr>
          <a:xfrm flipH="1" flipV="1">
            <a:off x="3812234" y="1432169"/>
            <a:ext cx="1650200" cy="1272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3235346" y="2172493"/>
            <a:ext cx="898240" cy="948814"/>
          </a:xfrm>
          <a:prstGeom prst="ellipse">
            <a:avLst/>
          </a:prstGeom>
          <a:solidFill>
            <a:schemeClr val="accent4">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4D4D4D"/>
                </a:solidFill>
                <a:effectLst/>
                <a:uLnTx/>
                <a:uFillTx/>
                <a:latin typeface="Arial"/>
                <a:ea typeface="+mn-ea"/>
                <a:cs typeface="+mn-cs"/>
              </a:rPr>
              <a:t>EIT</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4D4D4D"/>
                </a:solidFill>
                <a:effectLst/>
                <a:uLnTx/>
                <a:uFillTx/>
                <a:latin typeface="Arial"/>
                <a:ea typeface="+mn-ea"/>
                <a:cs typeface="+mn-cs"/>
              </a:rPr>
              <a:t>InnoEnergy</a:t>
            </a:r>
            <a:endParaRPr kumimoji="0" lang="fr-BE" sz="1200" b="1" i="0" u="none" strike="noStrike" kern="1200" cap="none" spc="0" normalizeH="0" baseline="0" noProof="0" dirty="0">
              <a:ln>
                <a:noFill/>
              </a:ln>
              <a:solidFill>
                <a:srgbClr val="4D4D4D"/>
              </a:solidFill>
              <a:effectLst/>
              <a:uLnTx/>
              <a:uFillTx/>
              <a:latin typeface="Arial"/>
              <a:ea typeface="+mn-ea"/>
              <a:cs typeface="+mn-cs"/>
            </a:endParaRPr>
          </a:p>
        </p:txBody>
      </p:sp>
      <p:cxnSp>
        <p:nvCxnSpPr>
          <p:cNvPr id="7" name="Straight Arrow Connector 6"/>
          <p:cNvCxnSpPr/>
          <p:nvPr/>
        </p:nvCxnSpPr>
        <p:spPr>
          <a:xfrm flipH="1">
            <a:off x="2976830" y="1863131"/>
            <a:ext cx="1937643" cy="3963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4133586" y="1863131"/>
            <a:ext cx="780886" cy="4378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6671128" y="1376737"/>
            <a:ext cx="354013" cy="182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272" idx="1"/>
          </p:cNvCxnSpPr>
          <p:nvPr/>
        </p:nvCxnSpPr>
        <p:spPr>
          <a:xfrm>
            <a:off x="5158132" y="1778862"/>
            <a:ext cx="3449729" cy="14279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4098134" y="4310320"/>
            <a:ext cx="703249" cy="2036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272" idx="3"/>
          </p:cNvCxnSpPr>
          <p:nvPr/>
        </p:nvCxnSpPr>
        <p:spPr>
          <a:xfrm flipV="1">
            <a:off x="7143964" y="3870585"/>
            <a:ext cx="1463896" cy="6749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7792095" y="3520768"/>
            <a:ext cx="706875" cy="1422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952180" y="2686941"/>
            <a:ext cx="2531675" cy="7231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270" idx="2"/>
          </p:cNvCxnSpPr>
          <p:nvPr/>
        </p:nvCxnSpPr>
        <p:spPr>
          <a:xfrm>
            <a:off x="7143965" y="4545582"/>
            <a:ext cx="1879951" cy="3104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6" name="Rectangle 255"/>
          <p:cNvSpPr/>
          <p:nvPr/>
        </p:nvSpPr>
        <p:spPr>
          <a:xfrm>
            <a:off x="2705801" y="5672474"/>
            <a:ext cx="1394081" cy="46493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D4D4D"/>
                </a:solidFill>
                <a:effectLst/>
                <a:uLnTx/>
                <a:uFillTx/>
                <a:latin typeface="Arial"/>
                <a:ea typeface="+mn-ea"/>
                <a:cs typeface="+mn-cs"/>
              </a:rPr>
              <a:t>ERDF</a:t>
            </a:r>
          </a:p>
        </p:txBody>
      </p:sp>
      <p:sp>
        <p:nvSpPr>
          <p:cNvPr id="61" name="Rectangle 60"/>
          <p:cNvSpPr/>
          <p:nvPr/>
        </p:nvSpPr>
        <p:spPr>
          <a:xfrm>
            <a:off x="4376676" y="5670399"/>
            <a:ext cx="1394081" cy="46493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D4D4D"/>
                </a:solidFill>
                <a:effectLst/>
                <a:uLnTx/>
                <a:uFillTx/>
                <a:latin typeface="Arial"/>
                <a:ea typeface="+mn-ea"/>
                <a:cs typeface="+mn-cs"/>
              </a:rPr>
              <a:t>ESF+</a:t>
            </a:r>
          </a:p>
        </p:txBody>
      </p:sp>
      <p:sp>
        <p:nvSpPr>
          <p:cNvPr id="62" name="Rectangle 61"/>
          <p:cNvSpPr/>
          <p:nvPr/>
        </p:nvSpPr>
        <p:spPr>
          <a:xfrm>
            <a:off x="6102004" y="5678916"/>
            <a:ext cx="1394081" cy="46493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4D4D4D"/>
                </a:solidFill>
                <a:effectLst/>
                <a:uLnTx/>
                <a:uFillTx/>
                <a:latin typeface="Arial"/>
                <a:ea typeface="+mn-ea"/>
                <a:cs typeface="+mn-cs"/>
              </a:rPr>
              <a:t>InvestEU</a:t>
            </a:r>
            <a:endParaRPr kumimoji="0" lang="en-GB" sz="1800" b="0" i="0" u="none" strike="noStrike" kern="1200" cap="none" spc="0" normalizeH="0" baseline="0" noProof="0" dirty="0">
              <a:ln>
                <a:noFill/>
              </a:ln>
              <a:solidFill>
                <a:srgbClr val="4D4D4D"/>
              </a:solidFill>
              <a:effectLst/>
              <a:uLnTx/>
              <a:uFillTx/>
              <a:latin typeface="Arial"/>
              <a:ea typeface="+mn-ea"/>
              <a:cs typeface="+mn-cs"/>
            </a:endParaRPr>
          </a:p>
        </p:txBody>
      </p:sp>
      <p:sp>
        <p:nvSpPr>
          <p:cNvPr id="64" name="Oval 63"/>
          <p:cNvSpPr/>
          <p:nvPr/>
        </p:nvSpPr>
        <p:spPr>
          <a:xfrm>
            <a:off x="7834591" y="1681977"/>
            <a:ext cx="695795" cy="704773"/>
          </a:xfrm>
          <a:prstGeom prst="ellipse">
            <a:avLst/>
          </a:prstGeom>
          <a:solidFill>
            <a:schemeClr val="accent6">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4D4D4D"/>
                </a:solidFill>
                <a:effectLst/>
                <a:uLnTx/>
                <a:uFillTx/>
                <a:latin typeface="Arial"/>
                <a:ea typeface="+mn-ea"/>
                <a:cs typeface="+mn-cs"/>
              </a:rPr>
              <a:t>PARC</a:t>
            </a:r>
            <a:endParaRPr kumimoji="0" lang="fr-BE" sz="1200" b="1" i="0" u="none" strike="noStrike" kern="1200" cap="none" spc="0" normalizeH="0" baseline="0" noProof="0" dirty="0">
              <a:ln>
                <a:noFill/>
              </a:ln>
              <a:solidFill>
                <a:srgbClr val="4D4D4D"/>
              </a:solidFill>
              <a:effectLst/>
              <a:uLnTx/>
              <a:uFillTx/>
              <a:latin typeface="Arial"/>
              <a:ea typeface="+mn-ea"/>
              <a:cs typeface="+mn-cs"/>
            </a:endParaRPr>
          </a:p>
        </p:txBody>
      </p:sp>
      <p:cxnSp>
        <p:nvCxnSpPr>
          <p:cNvPr id="274" name="Straight Arrow Connector 273"/>
          <p:cNvCxnSpPr>
            <a:endCxn id="64" idx="2"/>
          </p:cNvCxnSpPr>
          <p:nvPr/>
        </p:nvCxnSpPr>
        <p:spPr>
          <a:xfrm>
            <a:off x="7175034" y="1887507"/>
            <a:ext cx="659556" cy="1468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0" name="Straight Arrow Connector 279"/>
          <p:cNvCxnSpPr/>
          <p:nvPr/>
        </p:nvCxnSpPr>
        <p:spPr>
          <a:xfrm>
            <a:off x="7797797" y="3537761"/>
            <a:ext cx="1226118" cy="11919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6" name="Straight Arrow Connector 285"/>
          <p:cNvCxnSpPr/>
          <p:nvPr/>
        </p:nvCxnSpPr>
        <p:spPr>
          <a:xfrm flipH="1">
            <a:off x="5148106" y="2759666"/>
            <a:ext cx="755287" cy="28526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5" name="Rectangle 74"/>
          <p:cNvSpPr/>
          <p:nvPr/>
        </p:nvSpPr>
        <p:spPr>
          <a:xfrm>
            <a:off x="7786814" y="5677068"/>
            <a:ext cx="1394081" cy="46493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a:ea typeface="+mn-ea"/>
                <a:cs typeface="+mn-cs"/>
              </a:rPr>
              <a:t>COSME-SMP</a:t>
            </a:r>
          </a:p>
        </p:txBody>
      </p:sp>
      <p:sp>
        <p:nvSpPr>
          <p:cNvPr id="52" name="Oval 51"/>
          <p:cNvSpPr/>
          <p:nvPr/>
        </p:nvSpPr>
        <p:spPr>
          <a:xfrm>
            <a:off x="2210133" y="2120524"/>
            <a:ext cx="898240" cy="948814"/>
          </a:xfrm>
          <a:prstGeom prst="ellipse">
            <a:avLst/>
          </a:prstGeom>
          <a:solidFill>
            <a:schemeClr val="accent4">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4D4D4D"/>
                </a:solidFill>
                <a:effectLst/>
                <a:uLnTx/>
                <a:uFillTx/>
                <a:latin typeface="Arial"/>
                <a:ea typeface="+mn-ea"/>
                <a:cs typeface="+mn-cs"/>
              </a:rPr>
              <a:t>Innovation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4D4D4D"/>
                </a:solidFill>
                <a:effectLst/>
                <a:uLnTx/>
                <a:uFillTx/>
                <a:latin typeface="Arial"/>
                <a:ea typeface="+mn-ea"/>
                <a:cs typeface="+mn-cs"/>
              </a:rPr>
              <a:t>Fund</a:t>
            </a:r>
            <a:endParaRPr kumimoji="0" lang="fr-BE" sz="1200" b="1" i="0" u="none" strike="noStrike" kern="1200" cap="none" spc="0" normalizeH="0" baseline="0" noProof="0" dirty="0">
              <a:ln>
                <a:noFill/>
              </a:ln>
              <a:solidFill>
                <a:srgbClr val="4D4D4D"/>
              </a:solidFill>
              <a:effectLst/>
              <a:uLnTx/>
              <a:uFillTx/>
              <a:latin typeface="Arial"/>
              <a:ea typeface="+mn-ea"/>
              <a:cs typeface="+mn-cs"/>
            </a:endParaRPr>
          </a:p>
        </p:txBody>
      </p:sp>
      <p:sp>
        <p:nvSpPr>
          <p:cNvPr id="53" name="Oval 52"/>
          <p:cNvSpPr/>
          <p:nvPr/>
        </p:nvSpPr>
        <p:spPr>
          <a:xfrm>
            <a:off x="1736621" y="3299609"/>
            <a:ext cx="898240" cy="948814"/>
          </a:xfrm>
          <a:prstGeom prst="ellipse">
            <a:avLst/>
          </a:prstGeom>
          <a:solidFill>
            <a:schemeClr val="accent4">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srgbClr val="4D4D4D"/>
                </a:solidFill>
                <a:effectLst/>
                <a:uLnTx/>
                <a:uFillTx/>
                <a:latin typeface="Arial"/>
                <a:ea typeface="+mn-ea"/>
                <a:cs typeface="+mn-cs"/>
              </a:rPr>
              <a:t>Clean</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srgbClr val="4D4D4D"/>
                </a:solidFill>
                <a:effectLst/>
                <a:uLnTx/>
                <a:uFillTx/>
                <a:latin typeface="Arial"/>
                <a:ea typeface="+mn-ea"/>
                <a:cs typeface="+mn-cs"/>
              </a:rPr>
              <a:t>Hydrogen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srgbClr val="4D4D4D"/>
                </a:solidFill>
                <a:effectLst/>
                <a:uLnTx/>
                <a:uFillTx/>
                <a:latin typeface="Arial"/>
                <a:ea typeface="+mn-ea"/>
                <a:cs typeface="+mn-cs"/>
              </a:rPr>
              <a:t>JU</a:t>
            </a:r>
            <a:endParaRPr kumimoji="0" lang="fr-BE" sz="1200" b="1" i="0" u="none" strike="noStrike" kern="1200" cap="none" spc="0" normalizeH="0" baseline="0" noProof="0" dirty="0">
              <a:ln>
                <a:noFill/>
              </a:ln>
              <a:solidFill>
                <a:srgbClr val="4D4D4D"/>
              </a:solidFill>
              <a:effectLst/>
              <a:uLnTx/>
              <a:uFillTx/>
              <a:latin typeface="Arial"/>
              <a:ea typeface="+mn-ea"/>
              <a:cs typeface="+mn-cs"/>
            </a:endParaRPr>
          </a:p>
        </p:txBody>
      </p:sp>
      <p:cxnSp>
        <p:nvCxnSpPr>
          <p:cNvPr id="54" name="Straight Arrow Connector 53"/>
          <p:cNvCxnSpPr/>
          <p:nvPr/>
        </p:nvCxnSpPr>
        <p:spPr>
          <a:xfrm flipH="1">
            <a:off x="2634861" y="2015531"/>
            <a:ext cx="2432011" cy="17024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Oval 54"/>
          <p:cNvSpPr/>
          <p:nvPr/>
        </p:nvSpPr>
        <p:spPr>
          <a:xfrm>
            <a:off x="9463637" y="1646389"/>
            <a:ext cx="951974" cy="871291"/>
          </a:xfrm>
          <a:prstGeom prst="ellipse">
            <a:avLst/>
          </a:prstGeom>
          <a:solidFill>
            <a:schemeClr val="tx1">
              <a:lumMod val="20000"/>
              <a:lumOff val="80000"/>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srgbClr val="4D4D4D"/>
                </a:solidFill>
                <a:effectLst/>
                <a:uLnTx/>
                <a:uFillTx/>
                <a:latin typeface="Arial"/>
                <a:ea typeface="+mn-ea"/>
                <a:cs typeface="+mn-cs"/>
              </a:rPr>
              <a:t>European </a:t>
            </a:r>
            <a:br>
              <a:rPr kumimoji="0" lang="en-GB" sz="1200" b="1" i="0" u="none" strike="noStrike" kern="1200" cap="none" spc="0" normalizeH="0" baseline="0" noProof="0" dirty="0" smtClean="0">
                <a:ln>
                  <a:noFill/>
                </a:ln>
                <a:solidFill>
                  <a:srgbClr val="4D4D4D"/>
                </a:solidFill>
                <a:effectLst/>
                <a:uLnTx/>
                <a:uFillTx/>
                <a:latin typeface="Arial"/>
                <a:ea typeface="+mn-ea"/>
                <a:cs typeface="+mn-cs"/>
              </a:rPr>
            </a:br>
            <a:r>
              <a:rPr kumimoji="0" lang="en-GB" sz="1200" b="1" i="0" u="none" strike="noStrike" kern="1200" cap="none" spc="0" normalizeH="0" baseline="0" noProof="0" dirty="0" smtClean="0">
                <a:ln>
                  <a:noFill/>
                </a:ln>
                <a:solidFill>
                  <a:srgbClr val="4D4D4D"/>
                </a:solidFill>
                <a:effectLst/>
                <a:uLnTx/>
                <a:uFillTx/>
                <a:latin typeface="Arial"/>
                <a:ea typeface="+mn-ea"/>
                <a:cs typeface="+mn-cs"/>
              </a:rPr>
              <a:t>Defence</a:t>
            </a:r>
            <a:br>
              <a:rPr kumimoji="0" lang="en-GB" sz="1200" b="1" i="0" u="none" strike="noStrike" kern="1200" cap="none" spc="0" normalizeH="0" baseline="0" noProof="0" dirty="0" smtClean="0">
                <a:ln>
                  <a:noFill/>
                </a:ln>
                <a:solidFill>
                  <a:srgbClr val="4D4D4D"/>
                </a:solidFill>
                <a:effectLst/>
                <a:uLnTx/>
                <a:uFillTx/>
                <a:latin typeface="Arial"/>
                <a:ea typeface="+mn-ea"/>
                <a:cs typeface="+mn-cs"/>
              </a:rPr>
            </a:br>
            <a:r>
              <a:rPr kumimoji="0" lang="en-GB" sz="1200" b="1" i="0" u="none" strike="noStrike" kern="1200" cap="none" spc="0" normalizeH="0" baseline="0" noProof="0" dirty="0" smtClean="0">
                <a:ln>
                  <a:noFill/>
                </a:ln>
                <a:solidFill>
                  <a:srgbClr val="4D4D4D"/>
                </a:solidFill>
                <a:effectLst/>
                <a:uLnTx/>
                <a:uFillTx/>
                <a:latin typeface="Arial"/>
                <a:ea typeface="+mn-ea"/>
                <a:cs typeface="+mn-cs"/>
              </a:rPr>
              <a:t>Fund</a:t>
            </a:r>
            <a:endParaRPr kumimoji="0" lang="fr-BE" sz="1200" b="1" i="0" u="none" strike="noStrike" kern="1200" cap="none" spc="0" normalizeH="0" baseline="0" noProof="0" dirty="0">
              <a:ln>
                <a:noFill/>
              </a:ln>
              <a:solidFill>
                <a:srgbClr val="4D4D4D"/>
              </a:solidFill>
              <a:effectLst/>
              <a:uLnTx/>
              <a:uFillTx/>
              <a:latin typeface="Arial"/>
              <a:ea typeface="+mn-ea"/>
              <a:cs typeface="+mn-cs"/>
            </a:endParaRPr>
          </a:p>
        </p:txBody>
      </p:sp>
    </p:spTree>
    <p:extLst>
      <p:ext uri="{BB962C8B-B14F-4D97-AF65-F5344CB8AC3E}">
        <p14:creationId xmlns:p14="http://schemas.microsoft.com/office/powerpoint/2010/main" val="3046937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76945" y="1725206"/>
            <a:ext cx="8179274" cy="4368090"/>
          </a:xfrm>
        </p:spPr>
        <p:txBody>
          <a:bodyPr/>
          <a:lstStyle/>
          <a:p>
            <a:r>
              <a:rPr lang="en-US" sz="1600" dirty="0">
                <a:solidFill>
                  <a:schemeClr val="accent3">
                    <a:lumMod val="75000"/>
                  </a:schemeClr>
                </a:solidFill>
              </a:rPr>
              <a:t>Processes4Planet – Transforming the European Process Industry for a sustainable society (1,300M€)</a:t>
            </a:r>
          </a:p>
          <a:p>
            <a:r>
              <a:rPr lang="en-US" sz="1600" dirty="0">
                <a:solidFill>
                  <a:schemeClr val="accent3">
                    <a:lumMod val="75000"/>
                  </a:schemeClr>
                </a:solidFill>
              </a:rPr>
              <a:t>Clean Steel – Low-carbon Steelmaking (700M€)</a:t>
            </a:r>
          </a:p>
          <a:p>
            <a:r>
              <a:rPr lang="en-US" sz="1600" dirty="0">
                <a:solidFill>
                  <a:schemeClr val="accent3">
                    <a:lumMod val="75000"/>
                  </a:schemeClr>
                </a:solidFill>
              </a:rPr>
              <a:t>Made in Europe (900M€)</a:t>
            </a:r>
          </a:p>
          <a:p>
            <a:r>
              <a:rPr lang="en-US" sz="1600" dirty="0" err="1">
                <a:solidFill>
                  <a:schemeClr val="bg2">
                    <a:lumMod val="50000"/>
                  </a:schemeClr>
                </a:solidFill>
              </a:rPr>
              <a:t>EuroHPC</a:t>
            </a:r>
            <a:r>
              <a:rPr lang="en-US" sz="1600" dirty="0">
                <a:solidFill>
                  <a:schemeClr val="bg2">
                    <a:lumMod val="50000"/>
                  </a:schemeClr>
                </a:solidFill>
              </a:rPr>
              <a:t>, High-Performance Computing (JU, 900M€)</a:t>
            </a:r>
          </a:p>
          <a:p>
            <a:r>
              <a:rPr lang="en-US" sz="1600" dirty="0">
                <a:solidFill>
                  <a:schemeClr val="bg2">
                    <a:lumMod val="50000"/>
                  </a:schemeClr>
                </a:solidFill>
              </a:rPr>
              <a:t>KDT, Key Digital Technologies (JU, 1,800M</a:t>
            </a:r>
            <a:r>
              <a:rPr lang="en-US" sz="1600" dirty="0" smtClean="0">
                <a:solidFill>
                  <a:schemeClr val="bg2">
                    <a:lumMod val="50000"/>
                  </a:schemeClr>
                </a:solidFill>
              </a:rPr>
              <a:t>€ + Chips</a:t>
            </a:r>
            <a:r>
              <a:rPr lang="en-US" sz="1600" dirty="0" smtClean="0">
                <a:solidFill>
                  <a:schemeClr val="bg2">
                    <a:lumMod val="50000"/>
                  </a:schemeClr>
                </a:solidFill>
              </a:rPr>
              <a:t>)</a:t>
            </a:r>
            <a:endParaRPr lang="en-US" sz="1600" dirty="0">
              <a:solidFill>
                <a:schemeClr val="bg2">
                  <a:lumMod val="50000"/>
                </a:schemeClr>
              </a:solidFill>
            </a:endParaRPr>
          </a:p>
          <a:p>
            <a:r>
              <a:rPr lang="en-US" sz="1600" dirty="0">
                <a:solidFill>
                  <a:schemeClr val="bg2">
                    <a:lumMod val="50000"/>
                  </a:schemeClr>
                </a:solidFill>
              </a:rPr>
              <a:t>SNS, Smart Networks and Services (JU, 900M€)</a:t>
            </a:r>
          </a:p>
          <a:p>
            <a:r>
              <a:rPr lang="en-US" sz="1600" dirty="0">
                <a:solidFill>
                  <a:schemeClr val="bg2">
                    <a:lumMod val="50000"/>
                  </a:schemeClr>
                </a:solidFill>
              </a:rPr>
              <a:t>Artificial Intelligence, Data and Robotics (1,300M€)</a:t>
            </a:r>
          </a:p>
          <a:p>
            <a:r>
              <a:rPr lang="en-GB" sz="1600" dirty="0">
                <a:solidFill>
                  <a:schemeClr val="bg2">
                    <a:lumMod val="50000"/>
                  </a:schemeClr>
                </a:solidFill>
              </a:rPr>
              <a:t>Photonics (340M€)</a:t>
            </a:r>
          </a:p>
          <a:p>
            <a:r>
              <a:rPr lang="en-US" sz="1600" dirty="0"/>
              <a:t>Globally competitive Space Systems (proposed)</a:t>
            </a:r>
          </a:p>
          <a:p>
            <a:r>
              <a:rPr lang="en-GB" sz="1600" dirty="0"/>
              <a:t>Metrology (Art. 185, 300M€)</a:t>
            </a:r>
            <a:endParaRPr lang="en-US" sz="1600" dirty="0"/>
          </a:p>
          <a:p>
            <a:endParaRPr lang="en-GB" sz="1500" dirty="0">
              <a:solidFill>
                <a:schemeClr val="tx2"/>
              </a:solidFill>
            </a:endParaRPr>
          </a:p>
          <a:p>
            <a:endParaRPr lang="en-GB" dirty="0"/>
          </a:p>
        </p:txBody>
      </p:sp>
      <p:sp>
        <p:nvSpPr>
          <p:cNvPr id="3" name="Title 2"/>
          <p:cNvSpPr>
            <a:spLocks noGrp="1"/>
          </p:cNvSpPr>
          <p:nvPr>
            <p:ph type="title"/>
          </p:nvPr>
        </p:nvSpPr>
        <p:spPr>
          <a:xfrm>
            <a:off x="2260980" y="1008876"/>
            <a:ext cx="7948952" cy="586768"/>
          </a:xfrm>
        </p:spPr>
        <p:txBody>
          <a:bodyPr/>
          <a:lstStyle/>
          <a:p>
            <a:r>
              <a:rPr lang="en-IE" sz="2250" dirty="0">
                <a:latin typeface="+mn-lt"/>
              </a:rPr>
              <a:t>Partnerships in Cluster 4</a:t>
            </a:r>
          </a:p>
        </p:txBody>
      </p:sp>
    </p:spTree>
    <p:extLst>
      <p:ext uri="{BB962C8B-B14F-4D97-AF65-F5344CB8AC3E}">
        <p14:creationId xmlns:p14="http://schemas.microsoft.com/office/powerpoint/2010/main" val="1394297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423592" y="260649"/>
            <a:ext cx="7272808" cy="1129743"/>
          </a:xfrm>
          <a:prstGeom prst="rect">
            <a:avLst/>
          </a:prstGeom>
        </p:spPr>
        <p:txBody>
          <a:bodyPr/>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indent="0" defTabSz="514350">
              <a:defRPr/>
            </a:pPr>
            <a:r>
              <a:rPr lang="en-US" sz="1800" dirty="0">
                <a:solidFill>
                  <a:srgbClr val="333399"/>
                </a:solidFill>
                <a:latin typeface="+mn-lt"/>
              </a:rPr>
              <a:t>Indicative Budget of Cluster 4</a:t>
            </a:r>
          </a:p>
          <a:p>
            <a:pPr marL="0" indent="0" defTabSz="514350">
              <a:defRPr/>
            </a:pPr>
            <a:r>
              <a:rPr lang="en-US" sz="1400" kern="0" dirty="0">
                <a:solidFill>
                  <a:srgbClr val="808080"/>
                </a:solidFill>
                <a:latin typeface="Verdana" panose="020B0604030504040204" pitchFamily="34" charset="0"/>
                <a:ea typeface="Verdana" panose="020B0604030504040204" pitchFamily="34" charset="0"/>
                <a:cs typeface="Verdana" panose="020B0604030504040204" pitchFamily="34" charset="0"/>
              </a:rPr>
              <a:t>2021-27 budget of </a:t>
            </a:r>
            <a:r>
              <a:rPr lang="en-US" sz="1400" kern="0" dirty="0" smtClean="0">
                <a:solidFill>
                  <a:srgbClr val="808080"/>
                </a:solidFill>
                <a:latin typeface="Verdana" panose="020B0604030504040204" pitchFamily="34" charset="0"/>
                <a:ea typeface="Verdana" panose="020B0604030504040204" pitchFamily="34" charset="0"/>
                <a:cs typeface="Verdana" panose="020B0604030504040204" pitchFamily="34" charset="0"/>
              </a:rPr>
              <a:t>~15 </a:t>
            </a:r>
            <a:r>
              <a:rPr lang="en-US" sz="1400" kern="0" dirty="0" err="1">
                <a:solidFill>
                  <a:srgbClr val="808080"/>
                </a:solidFill>
                <a:latin typeface="Verdana" panose="020B0604030504040204" pitchFamily="34" charset="0"/>
                <a:ea typeface="Verdana" panose="020B0604030504040204" pitchFamily="34" charset="0"/>
                <a:cs typeface="Verdana" panose="020B0604030504040204" pitchFamily="34" charset="0"/>
              </a:rPr>
              <a:t>bn</a:t>
            </a:r>
            <a:r>
              <a:rPr lang="en-US" sz="1400" kern="0" dirty="0">
                <a:solidFill>
                  <a:srgbClr val="808080"/>
                </a:solidFill>
                <a:latin typeface="Verdana" panose="020B0604030504040204" pitchFamily="34" charset="0"/>
                <a:ea typeface="Verdana" panose="020B0604030504040204" pitchFamily="34" charset="0"/>
                <a:cs typeface="Verdana" panose="020B0604030504040204" pitchFamily="34" charset="0"/>
              </a:rPr>
              <a:t>€ </a:t>
            </a:r>
            <a:r>
              <a:rPr lang="en-US" sz="1400" b="0" kern="0" dirty="0">
                <a:solidFill>
                  <a:srgbClr val="808080"/>
                </a:solidFill>
                <a:latin typeface="Verdana" panose="020B0604030504040204" pitchFamily="34" charset="0"/>
                <a:ea typeface="Verdana" panose="020B0604030504040204" pitchFamily="34" charset="0"/>
                <a:cs typeface="Verdana" panose="020B0604030504040204" pitchFamily="34" charset="0"/>
              </a:rPr>
              <a:t>(including NGEU)</a:t>
            </a:r>
          </a:p>
          <a:p>
            <a:pPr marL="0" indent="0" defTabSz="514350">
              <a:defRPr/>
            </a:pPr>
            <a:endParaRPr lang="en-US" sz="1400" b="0" kern="0" dirty="0">
              <a:solidFill>
                <a:srgbClr val="808080"/>
              </a:solidFill>
              <a:latin typeface="Verdana" panose="020B0604030504040204" pitchFamily="34" charset="0"/>
              <a:ea typeface="Verdana" panose="020B0604030504040204" pitchFamily="34" charset="0"/>
              <a:cs typeface="Verdana" panose="020B0604030504040204" pitchFamily="34" charset="0"/>
            </a:endParaRPr>
          </a:p>
          <a:p>
            <a:pPr marL="0" indent="0" defTabSz="514350">
              <a:defRPr/>
            </a:pPr>
            <a:r>
              <a:rPr lang="en-US" sz="1600" b="0" kern="0" dirty="0">
                <a:solidFill>
                  <a:srgbClr val="808080"/>
                </a:solidFill>
                <a:latin typeface="Verdana" panose="020B0604030504040204" pitchFamily="34" charset="0"/>
                <a:ea typeface="Verdana" panose="020B0604030504040204" pitchFamily="34" charset="0"/>
                <a:cs typeface="Verdana" panose="020B0604030504040204" pitchFamily="34" charset="0"/>
              </a:rPr>
              <a:t>For the WP 2021-2022, the </a:t>
            </a:r>
            <a:r>
              <a:rPr lang="en-US" sz="1600" kern="0" dirty="0">
                <a:solidFill>
                  <a:srgbClr val="808080"/>
                </a:solidFill>
                <a:latin typeface="Verdana" panose="020B0604030504040204" pitchFamily="34" charset="0"/>
                <a:ea typeface="Verdana" panose="020B0604030504040204" pitchFamily="34" charset="0"/>
                <a:cs typeface="Verdana" panose="020B0604030504040204" pitchFamily="34" charset="0"/>
              </a:rPr>
              <a:t>programmable budget </a:t>
            </a:r>
            <a:r>
              <a:rPr lang="en-US" sz="1600" b="0" kern="0" dirty="0" smtClean="0">
                <a:solidFill>
                  <a:srgbClr val="808080"/>
                </a:solidFill>
                <a:latin typeface="Verdana" panose="020B0604030504040204" pitchFamily="34" charset="0"/>
                <a:ea typeface="Verdana" panose="020B0604030504040204" pitchFamily="34" charset="0"/>
                <a:cs typeface="Verdana" panose="020B0604030504040204" pitchFamily="34" charset="0"/>
              </a:rPr>
              <a:t>was </a:t>
            </a:r>
            <a:r>
              <a:rPr lang="en-US" sz="1600" b="0" kern="0" dirty="0">
                <a:solidFill>
                  <a:srgbClr val="808080"/>
                </a:solidFill>
                <a:latin typeface="Verdana" panose="020B0604030504040204" pitchFamily="34" charset="0"/>
                <a:ea typeface="Verdana" panose="020B0604030504040204" pitchFamily="34" charset="0"/>
                <a:cs typeface="Verdana" panose="020B0604030504040204" pitchFamily="34" charset="0"/>
              </a:rPr>
              <a:t>~</a:t>
            </a:r>
            <a:r>
              <a:rPr lang="en-US" sz="1600" kern="0" dirty="0">
                <a:solidFill>
                  <a:srgbClr val="808080"/>
                </a:solidFill>
                <a:latin typeface="Verdana" panose="020B0604030504040204" pitchFamily="34" charset="0"/>
                <a:ea typeface="Verdana" panose="020B0604030504040204" pitchFamily="34" charset="0"/>
                <a:cs typeface="Verdana" panose="020B0604030504040204" pitchFamily="34" charset="0"/>
              </a:rPr>
              <a:t>3.5 </a:t>
            </a:r>
            <a:r>
              <a:rPr lang="en-US" sz="1600" kern="0" dirty="0" err="1">
                <a:solidFill>
                  <a:srgbClr val="808080"/>
                </a:solidFill>
                <a:latin typeface="Verdana" panose="020B0604030504040204" pitchFamily="34" charset="0"/>
                <a:ea typeface="Verdana" panose="020B0604030504040204" pitchFamily="34" charset="0"/>
                <a:cs typeface="Verdana" panose="020B0604030504040204" pitchFamily="34" charset="0"/>
              </a:rPr>
              <a:t>bn</a:t>
            </a:r>
            <a:r>
              <a:rPr lang="en-US" sz="1600" kern="0" dirty="0">
                <a:solidFill>
                  <a:srgbClr val="808080"/>
                </a:solidFill>
                <a:latin typeface="Verdana" panose="020B0604030504040204" pitchFamily="34" charset="0"/>
                <a:ea typeface="Verdana" panose="020B0604030504040204" pitchFamily="34" charset="0"/>
                <a:cs typeface="Verdana" panose="020B0604030504040204" pitchFamily="34" charset="0"/>
              </a:rPr>
              <a:t>€</a:t>
            </a:r>
            <a:r>
              <a:rPr lang="en-US" sz="1600" b="0" kern="0" dirty="0">
                <a:solidFill>
                  <a:srgbClr val="808080"/>
                </a:solidFill>
                <a:latin typeface="Verdana" panose="020B0604030504040204" pitchFamily="34" charset="0"/>
                <a:ea typeface="Verdana" panose="020B0604030504040204" pitchFamily="34" charset="0"/>
                <a:cs typeface="Verdana" panose="020B0604030504040204" pitchFamily="34" charset="0"/>
              </a:rPr>
              <a:t>, distributed </a:t>
            </a:r>
            <a:r>
              <a:rPr lang="en-US" sz="1600" b="0" kern="0" dirty="0" smtClean="0">
                <a:solidFill>
                  <a:srgbClr val="808080"/>
                </a:solidFill>
                <a:latin typeface="Verdana" panose="020B0604030504040204" pitchFamily="34" charset="0"/>
                <a:ea typeface="Verdana" panose="020B0604030504040204" pitchFamily="34" charset="0"/>
                <a:cs typeface="Verdana" panose="020B0604030504040204" pitchFamily="34" charset="0"/>
              </a:rPr>
              <a:t>as</a:t>
            </a:r>
            <a:r>
              <a:rPr lang="en-US" sz="1600" b="0" kern="0" dirty="0">
                <a:solidFill>
                  <a:srgbClr val="808080"/>
                </a:solidFill>
                <a:latin typeface="Verdana" panose="020B0604030504040204" pitchFamily="34" charset="0"/>
                <a:ea typeface="Verdana" panose="020B0604030504040204" pitchFamily="34" charset="0"/>
                <a:cs typeface="Verdana" panose="020B0604030504040204" pitchFamily="34" charset="0"/>
              </a:rPr>
              <a:t>:</a:t>
            </a:r>
          </a:p>
          <a:p>
            <a:pPr marL="0" indent="0" defTabSz="514350">
              <a:defRPr/>
            </a:pPr>
            <a:endParaRPr lang="en-US" sz="1200" b="0" kern="0" dirty="0">
              <a:solidFill>
                <a:srgbClr val="808080"/>
              </a:solidFill>
              <a:latin typeface="Verdana" panose="020B0604030504040204" pitchFamily="34" charset="0"/>
              <a:ea typeface="Verdana" panose="020B0604030504040204" pitchFamily="34" charset="0"/>
              <a:cs typeface="Verdana" panose="020B0604030504040204" pitchFamily="34" charset="0"/>
            </a:endParaRPr>
          </a:p>
          <a:p>
            <a:pPr marL="0" indent="0" defTabSz="514350">
              <a:defRPr/>
            </a:pPr>
            <a:endParaRPr lang="en-US" sz="1200" b="0" kern="0" dirty="0">
              <a:solidFill>
                <a:srgbClr val="808080"/>
              </a:solidFill>
              <a:latin typeface="Verdana" panose="020B0604030504040204" pitchFamily="34" charset="0"/>
              <a:ea typeface="Verdana" panose="020B0604030504040204" pitchFamily="34" charset="0"/>
              <a:cs typeface="Verdana" panose="020B0604030504040204" pitchFamily="34" charset="0"/>
            </a:endParaRPr>
          </a:p>
          <a:p>
            <a:pPr marL="0" indent="0" defTabSz="514350">
              <a:defRPr/>
            </a:pPr>
            <a:endParaRPr lang="en-US" sz="1200" b="0" kern="0" dirty="0">
              <a:solidFill>
                <a:srgbClr val="808080"/>
              </a:solidFill>
              <a:latin typeface="Verdana" panose="020B0604030504040204" pitchFamily="34" charset="0"/>
              <a:ea typeface="Verdana" panose="020B0604030504040204" pitchFamily="34" charset="0"/>
              <a:cs typeface="Verdana" panose="020B0604030504040204" pitchFamily="34" charset="0"/>
            </a:endParaRPr>
          </a:p>
          <a:p>
            <a:pPr marL="0" indent="0" defTabSz="514350">
              <a:defRPr/>
            </a:pPr>
            <a:endParaRPr lang="en-US" sz="1200" b="0" kern="0" dirty="0">
              <a:solidFill>
                <a:srgbClr val="808080"/>
              </a:solidFill>
              <a:latin typeface="Verdana" panose="020B0604030504040204" pitchFamily="34" charset="0"/>
              <a:ea typeface="Verdana" panose="020B0604030504040204" pitchFamily="34" charset="0"/>
              <a:cs typeface="Verdana" panose="020B0604030504040204" pitchFamily="34" charset="0"/>
            </a:endParaRPr>
          </a:p>
          <a:p>
            <a:pPr marL="0" indent="0" defTabSz="514350">
              <a:defRPr/>
            </a:pPr>
            <a:endParaRPr lang="en-US" sz="1200" b="0" kern="0" dirty="0">
              <a:solidFill>
                <a:srgbClr val="808080"/>
              </a:solidFill>
              <a:latin typeface="Verdana" panose="020B0604030504040204" pitchFamily="34" charset="0"/>
              <a:ea typeface="Verdana" panose="020B0604030504040204" pitchFamily="34" charset="0"/>
              <a:cs typeface="Verdana" panose="020B0604030504040204" pitchFamily="34" charset="0"/>
            </a:endParaRPr>
          </a:p>
          <a:p>
            <a:pPr marL="0" indent="0" defTabSz="514350">
              <a:defRPr/>
            </a:pPr>
            <a:endParaRPr lang="en-US" sz="1200" b="0" kern="0" dirty="0">
              <a:solidFill>
                <a:srgbClr val="808080"/>
              </a:solidFill>
              <a:latin typeface="Verdana" panose="020B0604030504040204" pitchFamily="34" charset="0"/>
              <a:ea typeface="Verdana" panose="020B0604030504040204" pitchFamily="34" charset="0"/>
              <a:cs typeface="Verdana" panose="020B0604030504040204" pitchFamily="34" charset="0"/>
            </a:endParaRPr>
          </a:p>
          <a:p>
            <a:pPr marL="0" indent="0" defTabSz="514350">
              <a:defRPr/>
            </a:pPr>
            <a:endParaRPr lang="en-US" sz="788" b="0" dirty="0">
              <a:solidFill>
                <a:srgbClr val="F8A907"/>
              </a:solidFill>
              <a:latin typeface="Arial"/>
            </a:endParaRPr>
          </a:p>
          <a:p>
            <a:pPr marL="0" indent="0" defTabSz="514350">
              <a:defRPr/>
            </a:pPr>
            <a:endParaRPr lang="en-US" sz="1013" kern="0" dirty="0">
              <a:solidFill>
                <a:srgbClr val="F8A907"/>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419336103"/>
              </p:ext>
            </p:extLst>
          </p:nvPr>
        </p:nvGraphicFramePr>
        <p:xfrm>
          <a:off x="2567608" y="1772817"/>
          <a:ext cx="6984776" cy="4506442"/>
        </p:xfrm>
        <a:graphic>
          <a:graphicData uri="http://schemas.openxmlformats.org/drawingml/2006/table">
            <a:tbl>
              <a:tblPr firstRow="1" bandRow="1">
                <a:tableStyleId>{69012ECD-51FC-41F1-AA8D-1B2483CD663E}</a:tableStyleId>
              </a:tblPr>
              <a:tblGrid>
                <a:gridCol w="5485731">
                  <a:extLst>
                    <a:ext uri="{9D8B030D-6E8A-4147-A177-3AD203B41FA5}">
                      <a16:colId xmlns:a16="http://schemas.microsoft.com/office/drawing/2014/main" val="2728835450"/>
                    </a:ext>
                  </a:extLst>
                </a:gridCol>
                <a:gridCol w="1499045">
                  <a:extLst>
                    <a:ext uri="{9D8B030D-6E8A-4147-A177-3AD203B41FA5}">
                      <a16:colId xmlns:a16="http://schemas.microsoft.com/office/drawing/2014/main" val="1657984874"/>
                    </a:ext>
                  </a:extLst>
                </a:gridCol>
              </a:tblGrid>
              <a:tr h="2254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t>DESTINATION</a:t>
                      </a:r>
                      <a:endParaRPr lang="en-GB" sz="1100" b="1" kern="1200" dirty="0">
                        <a:solidFill>
                          <a:schemeClr val="lt1"/>
                        </a:solidFill>
                        <a:latin typeface="+mn-lt"/>
                        <a:ea typeface="+mn-ea"/>
                        <a:cs typeface="+mn-cs"/>
                      </a:endParaRPr>
                    </a:p>
                  </a:txBody>
                  <a:tcPr marL="68580" marR="68580" marT="34290" marB="34290"/>
                </a:tc>
                <a:tc>
                  <a:txBody>
                    <a:bodyPr/>
                    <a:lstStyle/>
                    <a:p>
                      <a:pPr marL="0" algn="l" defTabSz="914400" rtl="0" eaLnBrk="1" latinLnBrk="0" hangingPunct="1"/>
                      <a:r>
                        <a:rPr lang="en-GB" sz="1100" kern="1200" dirty="0"/>
                        <a:t>BUDGET 2021-2022</a:t>
                      </a:r>
                      <a:endParaRPr lang="en-GB" sz="1100" b="1" kern="1200" dirty="0">
                        <a:solidFill>
                          <a:schemeClr val="lt1"/>
                        </a:solidFill>
                        <a:latin typeface="+mn-lt"/>
                        <a:ea typeface="+mn-ea"/>
                        <a:cs typeface="+mn-cs"/>
                      </a:endParaRPr>
                    </a:p>
                  </a:txBody>
                  <a:tcPr marL="68580" marR="68580" marT="34290" marB="34290"/>
                </a:tc>
                <a:extLst>
                  <a:ext uri="{0D108BD9-81ED-4DB2-BD59-A6C34878D82A}">
                    <a16:rowId xmlns:a16="http://schemas.microsoft.com/office/drawing/2014/main" val="4153303946"/>
                  </a:ext>
                </a:extLst>
              </a:tr>
              <a:tr h="5308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0" dirty="0"/>
                        <a:t>Destination ‘Climate neutral, circular and </a:t>
                      </a:r>
                      <a:r>
                        <a:rPr lang="en-US" sz="1600" kern="0" dirty="0" err="1"/>
                        <a:t>digitised</a:t>
                      </a:r>
                      <a:r>
                        <a:rPr lang="en-US" sz="1600" kern="0" dirty="0"/>
                        <a:t> production’</a:t>
                      </a:r>
                      <a:endParaRPr lang="en-GB" sz="1600" dirty="0"/>
                    </a:p>
                  </a:txBody>
                  <a:tcPr marL="68580" marR="68580" marT="34290" marB="3429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kern="0" dirty="0">
                          <a:solidFill>
                            <a:schemeClr val="tx1"/>
                          </a:solidFill>
                          <a:latin typeface="Verdana" panose="020B0604030504040204" pitchFamily="34" charset="0"/>
                          <a:ea typeface="Verdana" panose="020B0604030504040204" pitchFamily="34" charset="0"/>
                        </a:rPr>
                        <a:t>737.5 M€</a:t>
                      </a:r>
                      <a:endParaRPr lang="en-GB" sz="1200" b="1" kern="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tc>
                <a:extLst>
                  <a:ext uri="{0D108BD9-81ED-4DB2-BD59-A6C34878D82A}">
                    <a16:rowId xmlns:a16="http://schemas.microsoft.com/office/drawing/2014/main" val="505869940"/>
                  </a:ext>
                </a:extLst>
              </a:tr>
              <a:tr h="5308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0" dirty="0"/>
                        <a:t>Destination ‘Increased autonomy in key strategic value chains for resilient industry’</a:t>
                      </a:r>
                      <a:endParaRPr lang="en-GB" sz="1600" dirty="0"/>
                    </a:p>
                  </a:txBody>
                  <a:tcPr marL="68580" marR="68580" marT="34290" marB="34290"/>
                </a:tc>
                <a:tc>
                  <a:txBody>
                    <a:bodyPr/>
                    <a:lstStyle/>
                    <a:p>
                      <a:pPr algn="r"/>
                      <a:r>
                        <a:rPr lang="en-GB" sz="1200" b="1" kern="0" dirty="0">
                          <a:latin typeface="Verdana" panose="020B0604030504040204" pitchFamily="34" charset="0"/>
                          <a:ea typeface="Verdana" panose="020B0604030504040204" pitchFamily="34" charset="0"/>
                        </a:rPr>
                        <a:t>776.4 </a:t>
                      </a:r>
                      <a:r>
                        <a:rPr lang="en-US" sz="1200" b="1" kern="0" dirty="0">
                          <a:latin typeface="Verdana" panose="020B0604030504040204" pitchFamily="34" charset="0"/>
                          <a:ea typeface="Verdana" panose="020B0604030504040204" pitchFamily="34" charset="0"/>
                        </a:rPr>
                        <a:t>M€</a:t>
                      </a:r>
                      <a:endParaRPr lang="en-GB" sz="1200" b="1" kern="0" dirty="0">
                        <a:solidFill>
                          <a:srgbClr val="FF0000"/>
                        </a:solidFill>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tc>
                <a:extLst>
                  <a:ext uri="{0D108BD9-81ED-4DB2-BD59-A6C34878D82A}">
                    <a16:rowId xmlns:a16="http://schemas.microsoft.com/office/drawing/2014/main" val="2359537909"/>
                  </a:ext>
                </a:extLst>
              </a:tr>
              <a:tr h="5308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0" dirty="0"/>
                        <a:t>Destination ‘World leading data and computing technologies’</a:t>
                      </a:r>
                      <a:endParaRPr lang="en-GB" sz="1600" dirty="0"/>
                    </a:p>
                  </a:txBody>
                  <a:tcPr marL="68580" marR="68580" marT="34290" marB="34290"/>
                </a:tc>
                <a:tc>
                  <a:txBody>
                    <a:bodyPr/>
                    <a:lstStyle/>
                    <a:p>
                      <a:pPr algn="r"/>
                      <a:r>
                        <a:rPr lang="en-GB" sz="1200" b="1" kern="0" dirty="0">
                          <a:latin typeface="Verdana" panose="020B0604030504040204" pitchFamily="34" charset="0"/>
                          <a:ea typeface="Verdana" panose="020B0604030504040204" pitchFamily="34" charset="0"/>
                        </a:rPr>
                        <a:t>346.0 </a:t>
                      </a:r>
                      <a:r>
                        <a:rPr lang="en-US" sz="1200" b="1" kern="0" dirty="0">
                          <a:latin typeface="Verdana" panose="020B0604030504040204" pitchFamily="34" charset="0"/>
                          <a:ea typeface="Verdana" panose="020B0604030504040204" pitchFamily="34" charset="0"/>
                        </a:rPr>
                        <a:t>M€</a:t>
                      </a:r>
                      <a:endParaRPr lang="en-GB" sz="1200" b="1" kern="0" dirty="0">
                        <a:solidFill>
                          <a:srgbClr val="FF0000"/>
                        </a:solidFill>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tc>
                <a:extLst>
                  <a:ext uri="{0D108BD9-81ED-4DB2-BD59-A6C34878D82A}">
                    <a16:rowId xmlns:a16="http://schemas.microsoft.com/office/drawing/2014/main" val="2724663843"/>
                  </a:ext>
                </a:extLst>
              </a:tr>
              <a:tr h="5308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0" dirty="0"/>
                        <a:t>Destination ‘Digital and emerging technologies for competitiveness and fit for the green deal’</a:t>
                      </a:r>
                      <a:endParaRPr lang="en-GB" sz="1600" dirty="0"/>
                    </a:p>
                  </a:txBody>
                  <a:tcPr marL="68580" marR="68580" marT="34290" marB="3429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kern="0" dirty="0">
                          <a:latin typeface="Verdana" panose="020B0604030504040204" pitchFamily="34" charset="0"/>
                          <a:ea typeface="Verdana" panose="020B0604030504040204" pitchFamily="34" charset="0"/>
                        </a:rPr>
                        <a:t>750.0 </a:t>
                      </a:r>
                      <a:r>
                        <a:rPr lang="en-US" sz="1200" b="1" kern="0" dirty="0">
                          <a:latin typeface="Verdana" panose="020B0604030504040204" pitchFamily="34" charset="0"/>
                          <a:ea typeface="Verdana" panose="020B0604030504040204" pitchFamily="34" charset="0"/>
                        </a:rPr>
                        <a:t>M€</a:t>
                      </a:r>
                      <a:endParaRPr lang="en-GB" sz="1200" b="1" kern="0" dirty="0">
                        <a:latin typeface="Verdana" panose="020B0604030504040204" pitchFamily="34" charset="0"/>
                        <a:ea typeface="Verdana" panose="020B0604030504040204" pitchFamily="34" charset="0"/>
                      </a:endParaRPr>
                    </a:p>
                    <a:p>
                      <a:pPr algn="r"/>
                      <a:endParaRPr lang="en-GB" sz="1200" b="1" kern="0" dirty="0">
                        <a:solidFill>
                          <a:srgbClr val="FF0000"/>
                        </a:solidFill>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tc>
                <a:extLst>
                  <a:ext uri="{0D108BD9-81ED-4DB2-BD59-A6C34878D82A}">
                    <a16:rowId xmlns:a16="http://schemas.microsoft.com/office/drawing/2014/main" val="164935050"/>
                  </a:ext>
                </a:extLst>
              </a:tr>
              <a:tr h="7635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0" dirty="0"/>
                        <a:t>Destination ‘Open Strategic autonomy in developing, deploying and using global space-based infrastructures, services, applications and data’ (incl.</a:t>
                      </a:r>
                      <a:r>
                        <a:rPr lang="en-US" sz="1600" kern="0" baseline="0" dirty="0"/>
                        <a:t> </a:t>
                      </a:r>
                      <a:r>
                        <a:rPr lang="en-US" sz="1600" kern="0" dirty="0"/>
                        <a:t>Other</a:t>
                      </a:r>
                      <a:r>
                        <a:rPr lang="en-US" sz="1600" kern="0" baseline="0" dirty="0"/>
                        <a:t> Actions)</a:t>
                      </a:r>
                      <a:endParaRPr lang="en-GB" sz="1600" dirty="0"/>
                    </a:p>
                  </a:txBody>
                  <a:tcPr marL="68580" marR="68580" marT="34290" marB="34290"/>
                </a:tc>
                <a:tc>
                  <a:txBody>
                    <a:bodyPr/>
                    <a:lstStyle/>
                    <a:p>
                      <a:pPr algn="r"/>
                      <a:r>
                        <a:rPr lang="en-GB" sz="1200" b="1" kern="0" dirty="0">
                          <a:latin typeface="Verdana" panose="020B0604030504040204" pitchFamily="34" charset="0"/>
                          <a:ea typeface="Verdana" panose="020B0604030504040204" pitchFamily="34" charset="0"/>
                        </a:rPr>
                        <a:t>517.6 </a:t>
                      </a:r>
                      <a:r>
                        <a:rPr lang="en-US" sz="1200" b="1" kern="0" dirty="0">
                          <a:latin typeface="Verdana" panose="020B0604030504040204" pitchFamily="34" charset="0"/>
                          <a:ea typeface="Verdana" panose="020B0604030504040204" pitchFamily="34" charset="0"/>
                        </a:rPr>
                        <a:t>M€</a:t>
                      </a:r>
                      <a:endParaRPr lang="en-GB" sz="1200" b="1" kern="0" dirty="0">
                        <a:solidFill>
                          <a:srgbClr val="FF0000"/>
                        </a:solidFill>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tc>
                <a:extLst>
                  <a:ext uri="{0D108BD9-81ED-4DB2-BD59-A6C34878D82A}">
                    <a16:rowId xmlns:a16="http://schemas.microsoft.com/office/drawing/2014/main" val="3840139277"/>
                  </a:ext>
                </a:extLst>
              </a:tr>
              <a:tr h="589012">
                <a:tc>
                  <a:txBody>
                    <a:bodyPr/>
                    <a:lstStyle/>
                    <a:p>
                      <a:r>
                        <a:rPr lang="en-US" sz="1600" kern="0" dirty="0"/>
                        <a:t>Destination ‘A Human-</a:t>
                      </a:r>
                      <a:r>
                        <a:rPr lang="en-US" sz="1600" kern="0" dirty="0" err="1"/>
                        <a:t>centred</a:t>
                      </a:r>
                      <a:r>
                        <a:rPr lang="en-US" sz="1600" kern="0" dirty="0"/>
                        <a:t> and ethical development of digital and industrial technologies’</a:t>
                      </a:r>
                    </a:p>
                  </a:txBody>
                  <a:tcPr marL="68580" marR="68580" marT="34290" marB="34290"/>
                </a:tc>
                <a:tc>
                  <a:txBody>
                    <a:bodyPr/>
                    <a:lstStyle/>
                    <a:p>
                      <a:pPr algn="r"/>
                      <a:r>
                        <a:rPr lang="en-GB" sz="1200" b="1" kern="0" dirty="0">
                          <a:latin typeface="Verdana" panose="020B0604030504040204" pitchFamily="34" charset="0"/>
                          <a:ea typeface="Verdana" panose="020B0604030504040204" pitchFamily="34" charset="0"/>
                        </a:rPr>
                        <a:t>327.0 </a:t>
                      </a:r>
                      <a:r>
                        <a:rPr lang="en-US" sz="1200" b="1" kern="0" dirty="0">
                          <a:latin typeface="Verdana" panose="020B0604030504040204" pitchFamily="34" charset="0"/>
                          <a:ea typeface="Verdana" panose="020B0604030504040204" pitchFamily="34" charset="0"/>
                        </a:rPr>
                        <a:t>M€</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US" sz="1200" b="1" kern="0" baseline="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algn="r"/>
                      <a:endParaRPr lang="en-GB" sz="1200" b="1" kern="0" dirty="0">
                        <a:solidFill>
                          <a:srgbClr val="FF0000"/>
                        </a:solidFill>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tc>
                <a:extLst>
                  <a:ext uri="{0D108BD9-81ED-4DB2-BD59-A6C34878D82A}">
                    <a16:rowId xmlns:a16="http://schemas.microsoft.com/office/drawing/2014/main" val="389243452"/>
                  </a:ext>
                </a:extLst>
              </a:tr>
              <a:tr h="437362">
                <a:tc row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kern="0" dirty="0">
                          <a:solidFill>
                            <a:schemeClr val="tx1"/>
                          </a:solidFill>
                          <a:latin typeface="+mn-lt"/>
                          <a:ea typeface="+mn-ea"/>
                          <a:cs typeface="+mn-cs"/>
                        </a:rPr>
                        <a:t>Other Actions (other than Space-related)</a:t>
                      </a:r>
                      <a:endParaRPr lang="en-GB" sz="1600" kern="0" dirty="0">
                        <a:solidFill>
                          <a:schemeClr val="tx1"/>
                        </a:solidFill>
                        <a:latin typeface="+mn-lt"/>
                        <a:ea typeface="+mn-ea"/>
                        <a:cs typeface="+mn-cs"/>
                      </a:endParaRPr>
                    </a:p>
                  </a:txBody>
                  <a:tcPr marL="68580" marR="68580" marT="34290" marB="34290"/>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GB" sz="1200" b="1" kern="0" dirty="0">
                          <a:solidFill>
                            <a:schemeClr val="tx1"/>
                          </a:solidFill>
                          <a:latin typeface="Verdana" panose="020B0604030504040204" pitchFamily="34" charset="0"/>
                          <a:ea typeface="Verdana" panose="020B0604030504040204" pitchFamily="34" charset="0"/>
                          <a:cs typeface="+mn-cs"/>
                        </a:rPr>
                        <a:t>36.0 M€</a:t>
                      </a:r>
                    </a:p>
                    <a:p>
                      <a:pPr marL="0" algn="r" rtl="0" eaLnBrk="1" latinLnBrk="0" hangingPunct="1"/>
                      <a:endParaRPr lang="en-GB" sz="1200" b="1" kern="0" dirty="0">
                        <a:solidFill>
                          <a:schemeClr val="tx1"/>
                        </a:solidFill>
                        <a:latin typeface="Verdana" panose="020B0604030504040204" pitchFamily="34" charset="0"/>
                        <a:ea typeface="Verdana" panose="020B0604030504040204" pitchFamily="34" charset="0"/>
                        <a:cs typeface="+mn-cs"/>
                      </a:endParaRPr>
                    </a:p>
                  </a:txBody>
                  <a:tcPr marL="68580" marR="68580" marT="34290" marB="34290"/>
                </a:tc>
                <a:extLst>
                  <a:ext uri="{0D108BD9-81ED-4DB2-BD59-A6C34878D82A}">
                    <a16:rowId xmlns:a16="http://schemas.microsoft.com/office/drawing/2014/main" val="1056853438"/>
                  </a:ext>
                </a:extLst>
              </a:tr>
              <a:tr h="181794">
                <a:tc vMerge="1">
                  <a:txBody>
                    <a:bodyPr/>
                    <a:lstStyle/>
                    <a:p>
                      <a:endParaRPr lang="en-GB" sz="800" dirty="0"/>
                    </a:p>
                  </a:txBody>
                  <a:tcPr marL="68580" marR="68580" marT="34290" marB="34290"/>
                </a:tc>
                <a:tc>
                  <a:txBody>
                    <a:bodyPr/>
                    <a:lstStyle/>
                    <a:p>
                      <a:endParaRPr lang="en-GB" sz="800" b="0" kern="0" dirty="0">
                        <a:solidFill>
                          <a:srgbClr val="FF0000"/>
                        </a:solidFill>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tc>
                <a:extLst>
                  <a:ext uri="{0D108BD9-81ED-4DB2-BD59-A6C34878D82A}">
                    <a16:rowId xmlns:a16="http://schemas.microsoft.com/office/drawing/2014/main" val="2124681010"/>
                  </a:ext>
                </a:extLst>
              </a:tr>
            </a:tbl>
          </a:graphicData>
        </a:graphic>
      </p:graphicFrame>
    </p:spTree>
    <p:extLst>
      <p:ext uri="{BB962C8B-B14F-4D97-AF65-F5344CB8AC3E}">
        <p14:creationId xmlns:p14="http://schemas.microsoft.com/office/powerpoint/2010/main" val="4247016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76945" y="1725206"/>
            <a:ext cx="8179274" cy="4368090"/>
          </a:xfrm>
        </p:spPr>
        <p:txBody>
          <a:bodyPr/>
          <a:lstStyle/>
          <a:p>
            <a:r>
              <a:rPr lang="en-GB" dirty="0"/>
              <a:t>Involving Social Sciences and Humanities can significantly enhance the outcomes of many projects in Digital, Industry and Space. Examples include</a:t>
            </a:r>
          </a:p>
          <a:p>
            <a:pPr lvl="1"/>
            <a:r>
              <a:rPr lang="en-GB" sz="1600" dirty="0">
                <a:solidFill>
                  <a:schemeClr val="tx2"/>
                </a:solidFill>
              </a:rPr>
              <a:t>Human-robot collaboration, Human empowerment</a:t>
            </a:r>
          </a:p>
          <a:p>
            <a:pPr lvl="1"/>
            <a:r>
              <a:rPr lang="en-GB" sz="1600" dirty="0">
                <a:solidFill>
                  <a:schemeClr val="tx2"/>
                </a:solidFill>
              </a:rPr>
              <a:t>Improving working environments</a:t>
            </a:r>
          </a:p>
          <a:p>
            <a:pPr lvl="1"/>
            <a:r>
              <a:rPr lang="en-GB" sz="1600" dirty="0">
                <a:solidFill>
                  <a:schemeClr val="tx2"/>
                </a:solidFill>
              </a:rPr>
              <a:t>Engaging with society to develop and adopt green and digital solutions</a:t>
            </a:r>
          </a:p>
          <a:p>
            <a:pPr lvl="1"/>
            <a:r>
              <a:rPr lang="en-GB" sz="1600" dirty="0">
                <a:solidFill>
                  <a:schemeClr val="tx2"/>
                </a:solidFill>
              </a:rPr>
              <a:t>Removing biases in Artificial Intelligence</a:t>
            </a:r>
          </a:p>
          <a:p>
            <a:pPr lvl="1"/>
            <a:r>
              <a:rPr lang="en-GB" sz="1600" dirty="0">
                <a:solidFill>
                  <a:schemeClr val="tx2"/>
                </a:solidFill>
              </a:rPr>
              <a:t>Trustworthiness in Next-generation Internet and Artificial Intelligence</a:t>
            </a:r>
          </a:p>
          <a:p>
            <a:r>
              <a:rPr lang="en-GB" dirty="0"/>
              <a:t>Role of Social Sciences and Humanities explicit in 52 topics of Cluster 4</a:t>
            </a:r>
          </a:p>
          <a:p>
            <a:r>
              <a:rPr lang="en-GB" dirty="0"/>
              <a:t>Opportunities for </a:t>
            </a:r>
            <a:r>
              <a:rPr lang="en-GB" b="1" dirty="0"/>
              <a:t>Social Innovation</a:t>
            </a:r>
            <a:r>
              <a:rPr lang="en-GB" dirty="0"/>
              <a:t> in 20 topics of Cluster 4</a:t>
            </a:r>
          </a:p>
          <a:p>
            <a:pPr lvl="1"/>
            <a:endParaRPr lang="en-GB" sz="1200" dirty="0">
              <a:solidFill>
                <a:schemeClr val="tx2"/>
              </a:solidFill>
            </a:endParaRPr>
          </a:p>
          <a:p>
            <a:endParaRPr lang="en-GB" dirty="0"/>
          </a:p>
        </p:txBody>
      </p:sp>
      <p:sp>
        <p:nvSpPr>
          <p:cNvPr id="3" name="Title 2"/>
          <p:cNvSpPr>
            <a:spLocks noGrp="1"/>
          </p:cNvSpPr>
          <p:nvPr>
            <p:ph type="title"/>
          </p:nvPr>
        </p:nvSpPr>
        <p:spPr>
          <a:xfrm>
            <a:off x="2292106" y="548680"/>
            <a:ext cx="7948952" cy="586768"/>
          </a:xfrm>
        </p:spPr>
        <p:txBody>
          <a:bodyPr/>
          <a:lstStyle/>
          <a:p>
            <a:r>
              <a:rPr lang="en-IE" dirty="0">
                <a:solidFill>
                  <a:srgbClr val="034EA2"/>
                </a:solidFill>
                <a:latin typeface="Arial"/>
              </a:rPr>
              <a:t>Social Sciences and Humanities (SSH)</a:t>
            </a:r>
          </a:p>
        </p:txBody>
      </p:sp>
    </p:spTree>
    <p:extLst>
      <p:ext uri="{BB962C8B-B14F-4D97-AF65-F5344CB8AC3E}">
        <p14:creationId xmlns:p14="http://schemas.microsoft.com/office/powerpoint/2010/main" val="3469163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76945" y="1725206"/>
            <a:ext cx="8179274" cy="4368090"/>
          </a:xfrm>
        </p:spPr>
        <p:txBody>
          <a:bodyPr/>
          <a:lstStyle/>
          <a:p>
            <a:r>
              <a:rPr lang="en-GB" dirty="0"/>
              <a:t>General opening of Horizon Europe to international cooperation</a:t>
            </a:r>
          </a:p>
          <a:p>
            <a:pPr lvl="1"/>
            <a:r>
              <a:rPr lang="en-GB" sz="1400" dirty="0"/>
              <a:t>Low- and middle-income countries can participate with EU funding</a:t>
            </a:r>
          </a:p>
          <a:p>
            <a:pPr lvl="1"/>
            <a:r>
              <a:rPr lang="en-GB" sz="1400" dirty="0"/>
              <a:t>Other countries can participate, normally without EU funding, except in justified cases</a:t>
            </a:r>
          </a:p>
          <a:p>
            <a:r>
              <a:rPr lang="en-GB" dirty="0"/>
              <a:t>International cooperation explicitly </a:t>
            </a:r>
            <a:r>
              <a:rPr lang="en-GB" dirty="0" smtClean="0"/>
              <a:t>encouraged</a:t>
            </a:r>
          </a:p>
          <a:p>
            <a:pPr lvl="1"/>
            <a:r>
              <a:rPr lang="en-GB" dirty="0" smtClean="0"/>
              <a:t>42 </a:t>
            </a:r>
            <a:r>
              <a:rPr lang="en-GB" dirty="0"/>
              <a:t>topics </a:t>
            </a:r>
            <a:r>
              <a:rPr lang="en-GB" dirty="0" smtClean="0"/>
              <a:t>in</a:t>
            </a:r>
            <a:r>
              <a:rPr lang="en-GB" dirty="0" smtClean="0"/>
              <a:t> </a:t>
            </a:r>
            <a:r>
              <a:rPr lang="en-GB" dirty="0"/>
              <a:t>the </a:t>
            </a:r>
            <a:r>
              <a:rPr lang="en-GB" dirty="0" smtClean="0"/>
              <a:t>WP 2021-22</a:t>
            </a:r>
            <a:endParaRPr lang="en-GB" dirty="0"/>
          </a:p>
          <a:p>
            <a:pPr lvl="1"/>
            <a:r>
              <a:rPr lang="en-GB" sz="1400" dirty="0"/>
              <a:t>flagged on portal as ‘A Stronger Europe in the World’</a:t>
            </a:r>
            <a:r>
              <a:rPr lang="en-GB" sz="1300" dirty="0"/>
              <a:t> </a:t>
            </a:r>
          </a:p>
          <a:p>
            <a:r>
              <a:rPr lang="en-GB" dirty="0"/>
              <a:t>Associated Countries</a:t>
            </a:r>
          </a:p>
          <a:p>
            <a:pPr marL="0" indent="0">
              <a:buNone/>
            </a:pPr>
            <a:endParaRPr lang="en-GB" sz="1500" dirty="0">
              <a:solidFill>
                <a:schemeClr val="tx2"/>
              </a:solidFill>
            </a:endParaRPr>
          </a:p>
          <a:p>
            <a:endParaRPr lang="en-GB" dirty="0"/>
          </a:p>
        </p:txBody>
      </p:sp>
      <p:sp>
        <p:nvSpPr>
          <p:cNvPr id="3" name="Title 2"/>
          <p:cNvSpPr>
            <a:spLocks noGrp="1"/>
          </p:cNvSpPr>
          <p:nvPr>
            <p:ph type="title"/>
          </p:nvPr>
        </p:nvSpPr>
        <p:spPr>
          <a:xfrm>
            <a:off x="2292106" y="548680"/>
            <a:ext cx="7948952" cy="586768"/>
          </a:xfrm>
        </p:spPr>
        <p:txBody>
          <a:bodyPr/>
          <a:lstStyle/>
          <a:p>
            <a:r>
              <a:rPr lang="en-IE" dirty="0">
                <a:solidFill>
                  <a:srgbClr val="034EA2"/>
                </a:solidFill>
                <a:latin typeface="Arial"/>
              </a:rPr>
              <a:t>International Cooperation</a:t>
            </a:r>
          </a:p>
        </p:txBody>
      </p:sp>
    </p:spTree>
    <p:extLst>
      <p:ext uri="{BB962C8B-B14F-4D97-AF65-F5344CB8AC3E}">
        <p14:creationId xmlns:p14="http://schemas.microsoft.com/office/powerpoint/2010/main" val="1381898102"/>
      </p:ext>
    </p:extLst>
  </p:cSld>
  <p:clrMapOvr>
    <a:masterClrMapping/>
  </p:clrMapOvr>
</p:sld>
</file>

<file path=ppt/theme/theme1.xml><?xml version="1.0" encoding="utf-8"?>
<a:theme xmlns:a="http://schemas.openxmlformats.org/drawingml/2006/main" name="1_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Presentation.pptx" id="{DF0E4C23-23CF-4CA0-B78D-4EE4E4812529}" vid="{A275074F-6DFA-4FBF-AA5C-38C3649C393F}"/>
    </a:ext>
  </a:ext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3.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Presentation.pptx" id="{DF0E4C23-23CF-4CA0-B78D-4EE4E4812529}" vid="{A275074F-6DFA-4FBF-AA5C-38C3649C393F}"/>
    </a:ext>
  </a:extLst>
</a:theme>
</file>

<file path=ppt/theme/theme4.xml><?xml version="1.0" encoding="utf-8"?>
<a:theme xmlns:a="http://schemas.openxmlformats.org/drawingml/2006/main" name="4_Blank">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Office Theme">
  <a:themeElements>
    <a:clrScheme name="Accent 7">
      <a:dk1>
        <a:srgbClr val="4D4D4D"/>
      </a:dk1>
      <a:lt1>
        <a:srgbClr val="FFFFFF"/>
      </a:lt1>
      <a:dk2>
        <a:srgbClr val="004494"/>
      </a:dk2>
      <a:lt2>
        <a:srgbClr val="D3E8F9"/>
      </a:lt2>
      <a:accent1>
        <a:srgbClr val="F39E0C"/>
      </a:accent1>
      <a:accent2>
        <a:srgbClr val="931680"/>
      </a:accent2>
      <a:accent3>
        <a:srgbClr val="0F5364"/>
      </a:accent3>
      <a:accent4>
        <a:srgbClr val="B0D10E"/>
      </a:accent4>
      <a:accent5>
        <a:srgbClr val="A2D5D0"/>
      </a:accent5>
      <a:accent6>
        <a:srgbClr val="009EE0"/>
      </a:accent6>
      <a:hlink>
        <a:srgbClr val="004494"/>
      </a:hlink>
      <a:folHlink>
        <a:srgbClr val="004494"/>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6.xml><?xml version="1.0" encoding="utf-8"?>
<a:theme xmlns:a="http://schemas.openxmlformats.org/drawingml/2006/main" name="4_Office Theme">
  <a:themeElements>
    <a:clrScheme name="Accent 7">
      <a:dk1>
        <a:srgbClr val="4D4D4D"/>
      </a:dk1>
      <a:lt1>
        <a:srgbClr val="FFFFFF"/>
      </a:lt1>
      <a:dk2>
        <a:srgbClr val="004494"/>
      </a:dk2>
      <a:lt2>
        <a:srgbClr val="D3E8F9"/>
      </a:lt2>
      <a:accent1>
        <a:srgbClr val="F39E0C"/>
      </a:accent1>
      <a:accent2>
        <a:srgbClr val="931680"/>
      </a:accent2>
      <a:accent3>
        <a:srgbClr val="0F5364"/>
      </a:accent3>
      <a:accent4>
        <a:srgbClr val="B0D10E"/>
      </a:accent4>
      <a:accent5>
        <a:srgbClr val="A2D5D0"/>
      </a:accent5>
      <a:accent6>
        <a:srgbClr val="009EE0"/>
      </a:accent6>
      <a:hlink>
        <a:srgbClr val="004494"/>
      </a:hlink>
      <a:folHlink>
        <a:srgbClr val="004494"/>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7.xml><?xml version="1.0" encoding="utf-8"?>
<a:theme xmlns:a="http://schemas.openxmlformats.org/drawingml/2006/main" name="6_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8.xml><?xml version="1.0" encoding="utf-8"?>
<a:theme xmlns:a="http://schemas.openxmlformats.org/drawingml/2006/main" name="5_Office Theme">
  <a:themeElements>
    <a:clrScheme name="Accent 7">
      <a:dk1>
        <a:srgbClr val="4D4D4D"/>
      </a:dk1>
      <a:lt1>
        <a:srgbClr val="FFFFFF"/>
      </a:lt1>
      <a:dk2>
        <a:srgbClr val="004494"/>
      </a:dk2>
      <a:lt2>
        <a:srgbClr val="D3E8F9"/>
      </a:lt2>
      <a:accent1>
        <a:srgbClr val="F39E0C"/>
      </a:accent1>
      <a:accent2>
        <a:srgbClr val="931680"/>
      </a:accent2>
      <a:accent3>
        <a:srgbClr val="0F5364"/>
      </a:accent3>
      <a:accent4>
        <a:srgbClr val="B0D10E"/>
      </a:accent4>
      <a:accent5>
        <a:srgbClr val="A2D5D0"/>
      </a:accent5>
      <a:accent6>
        <a:srgbClr val="009EE0"/>
      </a:accent6>
      <a:hlink>
        <a:srgbClr val="004494"/>
      </a:hlink>
      <a:folHlink>
        <a:srgbClr val="004494"/>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EC_Collab_DocumentLanguage xmlns="ab28bbe3-a3d1-4882-b7df-52a2f78beaad">EN</EC_Collab_DocumentLanguage>
    <_Status xmlns="http://schemas.microsoft.com/sharepoint/v3/fields">Not Started</_Status>
    <EC_Collab_Status xmlns="ab28bbe3-a3d1-4882-b7df-52a2f78beaad">Not Started</EC_Collab_Status>
    <EC_Collab_Reference xmlns="ab28bbe3-a3d1-4882-b7df-52a2f78beaa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EC Document" ma:contentTypeID="0x010100258AA79CEB83498886A3A0868112325000A9DDE46C6E26A746A3375FCEB41BCB5D" ma:contentTypeVersion="0" ma:contentTypeDescription="Create a new document in this library." ma:contentTypeScope="" ma:versionID="9f42e41a7d986e813470011012022737">
  <xsd:schema xmlns:xsd="http://www.w3.org/2001/XMLSchema" xmlns:xs="http://www.w3.org/2001/XMLSchema" xmlns:p="http://schemas.microsoft.com/office/2006/metadata/properties" xmlns:ns2="http://schemas.microsoft.com/sharepoint/v3/fields" xmlns:ns3="ab28bbe3-a3d1-4882-b7df-52a2f78beaad" targetNamespace="http://schemas.microsoft.com/office/2006/metadata/properties" ma:root="true" ma:fieldsID="13f46de02520796a64bd93c25f9a3b42" ns2:_="" ns3:_="">
    <xsd:import namespace="http://schemas.microsoft.com/sharepoint/v3/fields"/>
    <xsd:import namespace="ab28bbe3-a3d1-4882-b7df-52a2f78beaad"/>
    <xsd:element name="properties">
      <xsd:complexType>
        <xsd:sequence>
          <xsd:element name="documentManagement">
            <xsd:complexType>
              <xsd:all>
                <xsd:element ref="ns3:EC_Collab_Reference" minOccurs="0"/>
                <xsd:element ref="ns2:_Status" minOccurs="0"/>
                <xsd:element ref="ns3:EC_Collab_DocumentLanguage"/>
                <xsd:element ref="ns3:EC_Collab_Status"/>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13" nillable="true" ma:displayName="Status" ma:default="Not Started" ma:hidden="true"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ab28bbe3-a3d1-4882-b7df-52a2f78beaad" elementFormDefault="qualified">
    <xsd:import namespace="http://schemas.microsoft.com/office/2006/documentManagement/types"/>
    <xsd:import namespace="http://schemas.microsoft.com/office/infopath/2007/PartnerControls"/>
    <xsd:element name="EC_Collab_Reference" ma:index="12" nillable="true" ma:displayName="Reference" ma:internalName="EC_Collab_Reference">
      <xsd:simpleType>
        <xsd:restriction base="dms:Text"/>
      </xsd:simpleType>
    </xsd:element>
    <xsd:element name="EC_Collab_DocumentLanguage" ma:index="14" ma:displayName="Language" ma:default="EN" ma:internalName="EC_Collab_DocumentLanguage">
      <xsd:simpleType>
        <xsd:restriction base="dms:Choice">
          <xsd:enumeration value="BG"/>
          <xsd:enumeration value="ES"/>
          <xsd:enumeration value="CS"/>
          <xsd:enumeration value="DA"/>
          <xsd:enumeration value="DE"/>
          <xsd:enumeration value="ET"/>
          <xsd:enumeration value="EL"/>
          <xsd:enumeration value="EN"/>
          <xsd:enumeration value="FR"/>
          <xsd:enumeration value="GA"/>
          <xsd:enumeration value="IT"/>
          <xsd:enumeration value="LT"/>
          <xsd:enumeration value="LV"/>
          <xsd:enumeration value="HU"/>
          <xsd:enumeration value="MT"/>
          <xsd:enumeration value="NL"/>
          <xsd:enumeration value="PL"/>
          <xsd:enumeration value="PT"/>
          <xsd:enumeration value="RO"/>
          <xsd:enumeration value="SK"/>
          <xsd:enumeration value="SL"/>
          <xsd:enumeration value="FI"/>
          <xsd:enumeration value="SV"/>
          <xsd:enumeration value="HR"/>
          <xsd:enumeration value="MK"/>
          <xsd:enumeration value="TR"/>
          <xsd:enumeration value="EU"/>
          <xsd:enumeration value="CA"/>
          <xsd:enumeration value="GL"/>
          <xsd:enumeration value="AB"/>
          <xsd:enumeration value="AA"/>
          <xsd:enumeration value="AF"/>
          <xsd:enumeration value="AK"/>
          <xsd:enumeration value="SQ"/>
          <xsd:enumeration value="AM"/>
          <xsd:enumeration value="AR"/>
          <xsd:enumeration value="AN"/>
          <xsd:enumeration value="HY"/>
          <xsd:enumeration value="AS"/>
          <xsd:enumeration value="AV"/>
          <xsd:enumeration value="AE"/>
          <xsd:enumeration value="AY"/>
          <xsd:enumeration value="AZ"/>
          <xsd:enumeration value="BM"/>
          <xsd:enumeration value="BA"/>
          <xsd:enumeration value="BE"/>
          <xsd:enumeration value="BN"/>
          <xsd:enumeration value="BH"/>
          <xsd:enumeration value="BI"/>
          <xsd:enumeration value="NB"/>
          <xsd:enumeration value="BS"/>
          <xsd:enumeration value="BR"/>
          <xsd:enumeration value="MY"/>
          <xsd:enumeration value="KM"/>
          <xsd:enumeration value="CH"/>
          <xsd:enumeration value="CE"/>
          <xsd:enumeration value="NY"/>
          <xsd:enumeration value="ZH"/>
          <xsd:enumeration value="CU"/>
          <xsd:enumeration value="CV"/>
          <xsd:enumeration value="KW"/>
          <xsd:enumeration value="CO"/>
          <xsd:enumeration value="CR"/>
          <xsd:enumeration value="DV"/>
          <xsd:enumeration value="DZ"/>
          <xsd:enumeration value="EO"/>
          <xsd:enumeration value="EE"/>
          <xsd:enumeration value="FO"/>
          <xsd:enumeration value="FJ"/>
          <xsd:enumeration value="FF"/>
          <xsd:enumeration value="GD"/>
          <xsd:enumeration value="LG"/>
          <xsd:enumeration value="KA"/>
          <xsd:enumeration value="GN"/>
          <xsd:enumeration value="GU"/>
          <xsd:enumeration value="HT"/>
          <xsd:enumeration value="HA"/>
          <xsd:enumeration value="HE"/>
          <xsd:enumeration value="HZ"/>
          <xsd:enumeration value="HI"/>
          <xsd:enumeration value="HO"/>
          <xsd:enumeration value="IS"/>
          <xsd:enumeration value="IO"/>
          <xsd:enumeration value="IG"/>
          <xsd:enumeration value="ID"/>
          <xsd:enumeration value="IA"/>
          <xsd:enumeration value="IE"/>
          <xsd:enumeration value="IU"/>
          <xsd:enumeration value="IK"/>
          <xsd:enumeration value="JA"/>
          <xsd:enumeration value="JV"/>
          <xsd:enumeration value="KL"/>
          <xsd:enumeration value="KN"/>
          <xsd:enumeration value="KR"/>
          <xsd:enumeration value="KS"/>
          <xsd:enumeration value="KK"/>
          <xsd:enumeration value="KI"/>
          <xsd:enumeration value="RW"/>
          <xsd:enumeration value="KY"/>
          <xsd:enumeration value="KV"/>
          <xsd:enumeration value="KG"/>
          <xsd:enumeration value="KO"/>
          <xsd:enumeration value="KJ"/>
          <xsd:enumeration value="KU"/>
          <xsd:enumeration value="LO"/>
          <xsd:enumeration value="LA"/>
          <xsd:enumeration value="LI"/>
          <xsd:enumeration value="LN"/>
          <xsd:enumeration value="LU"/>
          <xsd:enumeration value="LB"/>
          <xsd:enumeration value="MG"/>
          <xsd:enumeration value="MS"/>
          <xsd:enumeration value="ML"/>
          <xsd:enumeration value="GV"/>
          <xsd:enumeration value="MI"/>
          <xsd:enumeration value="MR"/>
          <xsd:enumeration value="MH"/>
          <xsd:enumeration value="MN"/>
          <xsd:enumeration value="NA"/>
          <xsd:enumeration value="NV"/>
          <xsd:enumeration value="ND"/>
          <xsd:enumeration value="NR"/>
          <xsd:enumeration value="NG"/>
          <xsd:enumeration value="NE"/>
          <xsd:enumeration value="SE"/>
          <xsd:enumeration value="NO"/>
          <xsd:enumeration value="NN"/>
          <xsd:enumeration value="OC"/>
          <xsd:enumeration value="OJ"/>
          <xsd:enumeration value="OR"/>
          <xsd:enumeration value="OM"/>
          <xsd:enumeration value="OS"/>
          <xsd:enumeration value="PI"/>
          <xsd:enumeration value="PA"/>
          <xsd:enumeration value="FA"/>
          <xsd:enumeration value="PS"/>
          <xsd:enumeration value="QU"/>
          <xsd:enumeration value="RM"/>
          <xsd:enumeration value="RN"/>
          <xsd:enumeration value="RU"/>
          <xsd:enumeration value="SM"/>
          <xsd:enumeration value="SG"/>
          <xsd:enumeration value="SA"/>
          <xsd:enumeration value="SC"/>
          <xsd:enumeration value="SR"/>
          <xsd:enumeration value="SN"/>
          <xsd:enumeration value="II"/>
          <xsd:enumeration value="SD"/>
          <xsd:enumeration value="SI"/>
          <xsd:enumeration value="SO"/>
          <xsd:enumeration value="ST"/>
          <xsd:enumeration value="SU"/>
          <xsd:enumeration value="SW"/>
          <xsd:enumeration value="SS"/>
          <xsd:enumeration value="TL"/>
          <xsd:enumeration value="TY"/>
          <xsd:enumeration value="TG"/>
          <xsd:enumeration value="TA"/>
          <xsd:enumeration value="TT"/>
          <xsd:enumeration value="TE"/>
          <xsd:enumeration value="TH"/>
          <xsd:enumeration value="BO"/>
          <xsd:enumeration value="TI"/>
          <xsd:enumeration value="TO"/>
          <xsd:enumeration value="TS"/>
          <xsd:enumeration value="TN"/>
          <xsd:enumeration value="TK"/>
          <xsd:enumeration value="TW"/>
          <xsd:enumeration value="UG"/>
          <xsd:enumeration value="UK"/>
          <xsd:enumeration value="UR"/>
          <xsd:enumeration value="UZ"/>
          <xsd:enumeration value="VE"/>
          <xsd:enumeration value="VI"/>
          <xsd:enumeration value="VO"/>
          <xsd:enumeration value="WA"/>
          <xsd:enumeration value="CY"/>
          <xsd:enumeration value="FY"/>
          <xsd:enumeration value="WO"/>
          <xsd:enumeration value="XH"/>
          <xsd:enumeration value="YI"/>
          <xsd:enumeration value="YO"/>
          <xsd:enumeration value="ZA"/>
          <xsd:enumeration value="ZU"/>
        </xsd:restriction>
      </xsd:simpleType>
    </xsd:element>
    <xsd:element name="EC_Collab_Status" ma:index="15" ma:displayName="EC Status" ma:default="Not Started" ma:internalName="EC_Collab_Status">
      <xsd:simpleType>
        <xsd:restriction base="dms:Choice">
          <xsd:enumeration value="Not Started"/>
          <xsd:enumeration value="Draft"/>
          <xsd:enumeration value="Reviewed"/>
          <xsd:enumeration value="Scheduled"/>
          <xsd:enumeration value="Published"/>
          <xsd:enumeration value="Final"/>
          <xsd:enumeration value="Expir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9" ma:displayName="Author"/>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ma:index="8" ma:displayName="Subject"/>
        <xsd:element ref="dc:description" minOccurs="0" maxOccurs="1" ma:index="11" ma:displayName="Comments"/>
        <xsd:element name="keywords" minOccurs="0" maxOccurs="1" type="xsd:string" ma:index="1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0827D3-A8E0-4E3A-9A4F-3884F6F077EA}">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ab28bbe3-a3d1-4882-b7df-52a2f78beaad"/>
    <ds:schemaRef ds:uri="http://schemas.microsoft.com/office/2006/documentManagement/types"/>
    <ds:schemaRef ds:uri="http://schemas.microsoft.com/sharepoint/v3/fields"/>
    <ds:schemaRef ds:uri="http://www.w3.org/XML/1998/namespace"/>
    <ds:schemaRef ds:uri="http://purl.org/dc/dcmitype/"/>
  </ds:schemaRefs>
</ds:datastoreItem>
</file>

<file path=customXml/itemProps2.xml><?xml version="1.0" encoding="utf-8"?>
<ds:datastoreItem xmlns:ds="http://schemas.openxmlformats.org/officeDocument/2006/customXml" ds:itemID="{7F7816FE-5D84-41AA-81E9-9752FF1CDC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ab28bbe3-a3d1-4882-b7df-52a2f78bea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2DC4600-4728-4AC0-AABD-9CF19AD7C1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2499</TotalTime>
  <Words>1534</Words>
  <Application>Microsoft Office PowerPoint</Application>
  <PresentationFormat>Widescreen</PresentationFormat>
  <Paragraphs>223</Paragraphs>
  <Slides>15</Slides>
  <Notes>5</Notes>
  <HiddenSlides>0</HiddenSlides>
  <MMClips>0</MMClips>
  <ScaleCrop>false</ScaleCrop>
  <HeadingPairs>
    <vt:vector size="6" baseType="variant">
      <vt:variant>
        <vt:lpstr>Fonts Used</vt:lpstr>
      </vt:variant>
      <vt:variant>
        <vt:i4>8</vt:i4>
      </vt:variant>
      <vt:variant>
        <vt:lpstr>Theme</vt:lpstr>
      </vt:variant>
      <vt:variant>
        <vt:i4>8</vt:i4>
      </vt:variant>
      <vt:variant>
        <vt:lpstr>Slide Titles</vt:lpstr>
      </vt:variant>
      <vt:variant>
        <vt:i4>15</vt:i4>
      </vt:variant>
    </vt:vector>
  </HeadingPairs>
  <TitlesOfParts>
    <vt:vector size="31" baseType="lpstr">
      <vt:lpstr>MS Gothic</vt:lpstr>
      <vt:lpstr>Arial</vt:lpstr>
      <vt:lpstr>Arial Black</vt:lpstr>
      <vt:lpstr>Calibri</vt:lpstr>
      <vt:lpstr>EC Square Sans Pro</vt:lpstr>
      <vt:lpstr>EC Square Sans Pro Light</vt:lpstr>
      <vt:lpstr>Tahoma</vt:lpstr>
      <vt:lpstr>Verdana</vt:lpstr>
      <vt:lpstr>1_Office Theme</vt:lpstr>
      <vt:lpstr>2_Office Theme</vt:lpstr>
      <vt:lpstr>Office Theme</vt:lpstr>
      <vt:lpstr>4_Blank</vt:lpstr>
      <vt:lpstr>3_Office Theme</vt:lpstr>
      <vt:lpstr>4_Office Theme</vt:lpstr>
      <vt:lpstr>6_Office Theme</vt:lpstr>
      <vt:lpstr>5_Office Theme</vt:lpstr>
      <vt:lpstr>PowerPoint Presentation</vt:lpstr>
      <vt:lpstr>Cluster 4 ‘Digital, Industry and Space’ –           Policies, Strategies, Action Plans</vt:lpstr>
      <vt:lpstr>PowerPoint Presentation</vt:lpstr>
      <vt:lpstr>Cluster 4 - Digital, Industry and Space “Destinations” 2021-22 &amp; 2023-24</vt:lpstr>
      <vt:lpstr>Cluster 4 Synergies - Overview</vt:lpstr>
      <vt:lpstr>Partnerships in Cluster 4</vt:lpstr>
      <vt:lpstr>PowerPoint Presentation</vt:lpstr>
      <vt:lpstr>Social Sciences and Humanities (SSH)</vt:lpstr>
      <vt:lpstr>International Cooperation</vt:lpstr>
      <vt:lpstr>PowerPoint Presentation</vt:lpstr>
      <vt:lpstr>PowerPoint Presentation</vt:lpstr>
      <vt:lpstr>PowerPoint Presentation</vt:lpstr>
      <vt:lpstr>PowerPoint Presentation</vt:lpstr>
      <vt:lpstr>PowerPoint Presentation</vt:lpstr>
      <vt:lpstr>PowerPoint Presentation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Yvonne (COMM-EXT)</dc:creator>
  <cp:lastModifiedBy>DELIYANAKIS Nicholas (RTD)</cp:lastModifiedBy>
  <cp:revision>219</cp:revision>
  <cp:lastPrinted>2018-05-28T12:47:38Z</cp:lastPrinted>
  <dcterms:created xsi:type="dcterms:W3CDTF">2018-03-19T13:44:15Z</dcterms:created>
  <dcterms:modified xsi:type="dcterms:W3CDTF">2022-04-04T06:55:55Z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0x010100258AA79CEB83498886A3A0868112325000A9DDE46C6E26A746A3375FCEB41BCB5D</vt:lpwstr>
  </property>
  <property fmtid="{D5CDD505-2E9C-101B-9397-08002B2CF9AE}" pid="3" name="MSIP_Label_6bd9ddd1-4d20-43f6-abfa-fc3c07406f94_Enabled">
    <vt:lpwstr>true</vt:lpwstr>
  </property>
  <property fmtid="{D5CDD505-2E9C-101B-9397-08002B2CF9AE}" pid="4" name="MSIP_Label_6bd9ddd1-4d20-43f6-abfa-fc3c07406f94_SetDate">
    <vt:lpwstr>2021-11-26T14:10:35Z</vt:lpwstr>
  </property>
  <property fmtid="{D5CDD505-2E9C-101B-9397-08002B2CF9AE}" pid="5" name="MSIP_Label_6bd9ddd1-4d20-43f6-abfa-fc3c07406f94_Method">
    <vt:lpwstr>Standard</vt:lpwstr>
  </property>
  <property fmtid="{D5CDD505-2E9C-101B-9397-08002B2CF9AE}" pid="6" name="MSIP_Label_6bd9ddd1-4d20-43f6-abfa-fc3c07406f94_Name">
    <vt:lpwstr>Commission Use</vt:lpwstr>
  </property>
  <property fmtid="{D5CDD505-2E9C-101B-9397-08002B2CF9AE}" pid="7" name="MSIP_Label_6bd9ddd1-4d20-43f6-abfa-fc3c07406f94_SiteId">
    <vt:lpwstr>b24c8b06-522c-46fe-9080-70926f8dddb1</vt:lpwstr>
  </property>
  <property fmtid="{D5CDD505-2E9C-101B-9397-08002B2CF9AE}" pid="8" name="MSIP_Label_6bd9ddd1-4d20-43f6-abfa-fc3c07406f94_ActionId">
    <vt:lpwstr>9ee4f61b-e7dc-4287-98cc-e69cf33c529d</vt:lpwstr>
  </property>
  <property fmtid="{D5CDD505-2E9C-101B-9397-08002B2CF9AE}" pid="9" name="MSIP_Label_6bd9ddd1-4d20-43f6-abfa-fc3c07406f94_ContentBits">
    <vt:lpwstr>0</vt:lpwstr>
  </property>
</Properties>
</file>